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394" r:id="rId8"/>
    <p:sldId id="259" r:id="rId9"/>
    <p:sldId id="260" r:id="rId10"/>
    <p:sldId id="261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5B48C-C173-4A63-A4D2-E5A134E56FAB}" v="179" dt="2024-05-20T11:10:14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m Joseph LC" userId="b280e3ad-b09b-4b74-9028-0c72558d102a" providerId="ADAL" clId="{DB45B48C-C173-4A63-A4D2-E5A134E56FAB}"/>
    <pc:docChg chg="undo custSel addSld delSld modSld">
      <pc:chgData name="Tham Joseph LC" userId="b280e3ad-b09b-4b74-9028-0c72558d102a" providerId="ADAL" clId="{DB45B48C-C173-4A63-A4D2-E5A134E56FAB}" dt="2024-05-20T11:14:29.117" v="482" actId="20577"/>
      <pc:docMkLst>
        <pc:docMk/>
      </pc:docMkLst>
      <pc:sldChg chg="modSp mod">
        <pc:chgData name="Tham Joseph LC" userId="b280e3ad-b09b-4b74-9028-0c72558d102a" providerId="ADAL" clId="{DB45B48C-C173-4A63-A4D2-E5A134E56FAB}" dt="2024-05-20T10:32:49.704" v="184" actId="6549"/>
        <pc:sldMkLst>
          <pc:docMk/>
          <pc:sldMk cId="2336316094" sldId="256"/>
        </pc:sldMkLst>
        <pc:spChg chg="mod">
          <ac:chgData name="Tham Joseph LC" userId="b280e3ad-b09b-4b74-9028-0c72558d102a" providerId="ADAL" clId="{DB45B48C-C173-4A63-A4D2-E5A134E56FAB}" dt="2024-05-20T10:32:19.899" v="176" actId="20577"/>
          <ac:spMkLst>
            <pc:docMk/>
            <pc:sldMk cId="2336316094" sldId="256"/>
            <ac:spMk id="2" creationId="{7BD15200-D7A0-3CC8-DA5E-A52C6A57AB43}"/>
          </ac:spMkLst>
        </pc:spChg>
        <pc:spChg chg="mod">
          <ac:chgData name="Tham Joseph LC" userId="b280e3ad-b09b-4b74-9028-0c72558d102a" providerId="ADAL" clId="{DB45B48C-C173-4A63-A4D2-E5A134E56FAB}" dt="2024-05-20T10:32:49.704" v="184" actId="6549"/>
          <ac:spMkLst>
            <pc:docMk/>
            <pc:sldMk cId="2336316094" sldId="256"/>
            <ac:spMk id="3" creationId="{A42E9F4E-EA6B-6C5B-D824-02084E95C4FC}"/>
          </ac:spMkLst>
        </pc:spChg>
      </pc:sldChg>
      <pc:sldChg chg="addSp delSp modSp mod setBg addAnim">
        <pc:chgData name="Tham Joseph LC" userId="b280e3ad-b09b-4b74-9028-0c72558d102a" providerId="ADAL" clId="{DB45B48C-C173-4A63-A4D2-E5A134E56FAB}" dt="2024-05-20T11:01:36.183" v="312"/>
        <pc:sldMkLst>
          <pc:docMk/>
          <pc:sldMk cId="4213324816" sldId="258"/>
        </pc:sldMkLst>
        <pc:spChg chg="mod">
          <ac:chgData name="Tham Joseph LC" userId="b280e3ad-b09b-4b74-9028-0c72558d102a" providerId="ADAL" clId="{DB45B48C-C173-4A63-A4D2-E5A134E56FAB}" dt="2024-05-20T11:01:36.180" v="311" actId="26606"/>
          <ac:spMkLst>
            <pc:docMk/>
            <pc:sldMk cId="4213324816" sldId="258"/>
            <ac:spMk id="2" creationId="{2942B874-2B74-7E4B-58F4-8A99C96D97D9}"/>
          </ac:spMkLst>
        </pc:spChg>
        <pc:spChg chg="add del mod ord">
          <ac:chgData name="Tham Joseph LC" userId="b280e3ad-b09b-4b74-9028-0c72558d102a" providerId="ADAL" clId="{DB45B48C-C173-4A63-A4D2-E5A134E56FAB}" dt="2024-05-20T11:01:07.472" v="308"/>
          <ac:spMkLst>
            <pc:docMk/>
            <pc:sldMk cId="4213324816" sldId="258"/>
            <ac:spMk id="3" creationId="{B0A0CFB6-C46F-7CCE-7E6A-A65CBB2F7EA6}"/>
          </ac:spMkLst>
        </pc:spChg>
        <pc:spChg chg="add del">
          <ac:chgData name="Tham Joseph LC" userId="b280e3ad-b09b-4b74-9028-0c72558d102a" providerId="ADAL" clId="{DB45B48C-C173-4A63-A4D2-E5A134E56FAB}" dt="2024-05-20T10:42:01.361" v="186" actId="22"/>
          <ac:spMkLst>
            <pc:docMk/>
            <pc:sldMk cId="4213324816" sldId="258"/>
            <ac:spMk id="5" creationId="{931A91DF-12C3-0C7F-E123-D2C96082C468}"/>
          </ac:spMkLst>
        </pc:spChg>
        <pc:spChg chg="add del">
          <ac:chgData name="Tham Joseph LC" userId="b280e3ad-b09b-4b74-9028-0c72558d102a" providerId="ADAL" clId="{DB45B48C-C173-4A63-A4D2-E5A134E56FAB}" dt="2024-05-20T10:59:56.521" v="298" actId="26606"/>
          <ac:spMkLst>
            <pc:docMk/>
            <pc:sldMk cId="4213324816" sldId="258"/>
            <ac:spMk id="3081" creationId="{0AA75791-ABD6-45E2-B58A-77112BD0F85A}"/>
          </ac:spMkLst>
        </pc:spChg>
        <pc:spChg chg="add del">
          <ac:chgData name="Tham Joseph LC" userId="b280e3ad-b09b-4b74-9028-0c72558d102a" providerId="ADAL" clId="{DB45B48C-C173-4A63-A4D2-E5A134E56FAB}" dt="2024-05-20T11:00:56.951" v="307" actId="26606"/>
          <ac:spMkLst>
            <pc:docMk/>
            <pc:sldMk cId="4213324816" sldId="258"/>
            <ac:spMk id="3090" creationId="{1E9986A5-A7D1-4022-BAC0-885FB7A141AE}"/>
          </ac:spMkLst>
        </pc:spChg>
        <pc:spChg chg="add del">
          <ac:chgData name="Tham Joseph LC" userId="b280e3ad-b09b-4b74-9028-0c72558d102a" providerId="ADAL" clId="{DB45B48C-C173-4A63-A4D2-E5A134E56FAB}" dt="2024-05-20T11:00:56.951" v="307" actId="26606"/>
          <ac:spMkLst>
            <pc:docMk/>
            <pc:sldMk cId="4213324816" sldId="258"/>
            <ac:spMk id="3092" creationId="{D2758DA7-6A89-49A1-B9F5-546D993242F8}"/>
          </ac:spMkLst>
        </pc:spChg>
        <pc:spChg chg="add del">
          <ac:chgData name="Tham Joseph LC" userId="b280e3ad-b09b-4b74-9028-0c72558d102a" providerId="ADAL" clId="{DB45B48C-C173-4A63-A4D2-E5A134E56FAB}" dt="2024-05-20T11:00:40.269" v="302" actId="26606"/>
          <ac:spMkLst>
            <pc:docMk/>
            <pc:sldMk cId="4213324816" sldId="258"/>
            <ac:spMk id="3097" creationId="{5BA49487-3FDB-4FB7-9D50-2B4F9454DA91}"/>
          </ac:spMkLst>
        </pc:spChg>
        <pc:spChg chg="add del">
          <ac:chgData name="Tham Joseph LC" userId="b280e3ad-b09b-4b74-9028-0c72558d102a" providerId="ADAL" clId="{DB45B48C-C173-4A63-A4D2-E5A134E56FAB}" dt="2024-05-20T11:00:40.269" v="302" actId="26606"/>
          <ac:spMkLst>
            <pc:docMk/>
            <pc:sldMk cId="4213324816" sldId="258"/>
            <ac:spMk id="3099" creationId="{1C938212-FA12-4FF1-87C8-ACDE99D06F69}"/>
          </ac:spMkLst>
        </pc:spChg>
        <pc:spChg chg="add del">
          <ac:chgData name="Tham Joseph LC" userId="b280e3ad-b09b-4b74-9028-0c72558d102a" providerId="ADAL" clId="{DB45B48C-C173-4A63-A4D2-E5A134E56FAB}" dt="2024-05-20T11:00:40.269" v="302" actId="26606"/>
          <ac:spMkLst>
            <pc:docMk/>
            <pc:sldMk cId="4213324816" sldId="258"/>
            <ac:spMk id="3101" creationId="{369F152D-E540-4B48-BA11-2ADF043C6111}"/>
          </ac:spMkLst>
        </pc:spChg>
        <pc:spChg chg="add del">
          <ac:chgData name="Tham Joseph LC" userId="b280e3ad-b09b-4b74-9028-0c72558d102a" providerId="ADAL" clId="{DB45B48C-C173-4A63-A4D2-E5A134E56FAB}" dt="2024-05-20T11:00:40.269" v="302" actId="26606"/>
          <ac:spMkLst>
            <pc:docMk/>
            <pc:sldMk cId="4213324816" sldId="258"/>
            <ac:spMk id="3103" creationId="{0C059F7E-04C4-4C46-9B3E-E5CE267E347D}"/>
          </ac:spMkLst>
        </pc:spChg>
        <pc:spChg chg="add del">
          <ac:chgData name="Tham Joseph LC" userId="b280e3ad-b09b-4b74-9028-0c72558d102a" providerId="ADAL" clId="{DB45B48C-C173-4A63-A4D2-E5A134E56FAB}" dt="2024-05-20T11:00:49.943" v="304" actId="26606"/>
          <ac:spMkLst>
            <pc:docMk/>
            <pc:sldMk cId="4213324816" sldId="258"/>
            <ac:spMk id="3105" creationId="{4C3A44BB-E01C-4AA8-B2C8-32FC346D2ED7}"/>
          </ac:spMkLst>
        </pc:spChg>
        <pc:spChg chg="add del">
          <ac:chgData name="Tham Joseph LC" userId="b280e3ad-b09b-4b74-9028-0c72558d102a" providerId="ADAL" clId="{DB45B48C-C173-4A63-A4D2-E5A134E56FAB}" dt="2024-05-20T11:00:56.940" v="306" actId="26606"/>
          <ac:spMkLst>
            <pc:docMk/>
            <pc:sldMk cId="4213324816" sldId="258"/>
            <ac:spMk id="3107" creationId="{6C9F64E8-8F1D-4A06-B1A4-685E72C092CA}"/>
          </ac:spMkLst>
        </pc:spChg>
        <pc:spChg chg="add del">
          <ac:chgData name="Tham Joseph LC" userId="b280e3ad-b09b-4b74-9028-0c72558d102a" providerId="ADAL" clId="{DB45B48C-C173-4A63-A4D2-E5A134E56FAB}" dt="2024-05-20T11:00:56.940" v="306" actId="26606"/>
          <ac:spMkLst>
            <pc:docMk/>
            <pc:sldMk cId="4213324816" sldId="258"/>
            <ac:spMk id="3108" creationId="{9073D962-D3D2-4A72-8593-65C213CBFFC3}"/>
          </ac:spMkLst>
        </pc:spChg>
        <pc:spChg chg="add del">
          <ac:chgData name="Tham Joseph LC" userId="b280e3ad-b09b-4b74-9028-0c72558d102a" providerId="ADAL" clId="{DB45B48C-C173-4A63-A4D2-E5A134E56FAB}" dt="2024-05-20T11:00:56.940" v="306" actId="26606"/>
          <ac:spMkLst>
            <pc:docMk/>
            <pc:sldMk cId="4213324816" sldId="258"/>
            <ac:spMk id="3109" creationId="{2387511B-F6E1-4929-AC90-94FB8B6B0F41}"/>
          </ac:spMkLst>
        </pc:spChg>
        <pc:spChg chg="add del">
          <ac:chgData name="Tham Joseph LC" userId="b280e3ad-b09b-4b74-9028-0c72558d102a" providerId="ADAL" clId="{DB45B48C-C173-4A63-A4D2-E5A134E56FAB}" dt="2024-05-20T11:00:56.940" v="306" actId="26606"/>
          <ac:spMkLst>
            <pc:docMk/>
            <pc:sldMk cId="4213324816" sldId="258"/>
            <ac:spMk id="3110" creationId="{AA58F78C-27AB-465F-AA33-15E08AF267F9}"/>
          </ac:spMkLst>
        </pc:spChg>
        <pc:spChg chg="add del">
          <ac:chgData name="Tham Joseph LC" userId="b280e3ad-b09b-4b74-9028-0c72558d102a" providerId="ADAL" clId="{DB45B48C-C173-4A63-A4D2-E5A134E56FAB}" dt="2024-05-20T11:01:11.222" v="309" actId="26606"/>
          <ac:spMkLst>
            <pc:docMk/>
            <pc:sldMk cId="4213324816" sldId="258"/>
            <ac:spMk id="3112" creationId="{959C6B72-F8E6-4281-8F3E-93FC0DC98039}"/>
          </ac:spMkLst>
        </pc:spChg>
        <pc:spChg chg="add del">
          <ac:chgData name="Tham Joseph LC" userId="b280e3ad-b09b-4b74-9028-0c72558d102a" providerId="ADAL" clId="{DB45B48C-C173-4A63-A4D2-E5A134E56FAB}" dt="2024-05-20T11:01:11.222" v="309" actId="26606"/>
          <ac:spMkLst>
            <pc:docMk/>
            <pc:sldMk cId="4213324816" sldId="258"/>
            <ac:spMk id="3113" creationId="{490234EE-E0D8-4805-9227-CCEAC601691F}"/>
          </ac:spMkLst>
        </pc:spChg>
        <pc:spChg chg="add del">
          <ac:chgData name="Tham Joseph LC" userId="b280e3ad-b09b-4b74-9028-0c72558d102a" providerId="ADAL" clId="{DB45B48C-C173-4A63-A4D2-E5A134E56FAB}" dt="2024-05-20T11:01:30.364" v="310" actId="478"/>
          <ac:spMkLst>
            <pc:docMk/>
            <pc:sldMk cId="4213324816" sldId="258"/>
            <ac:spMk id="3117" creationId="{AD232C27-E584-9B4A-C0C6-4093D251C0D3}"/>
          </ac:spMkLst>
        </pc:spChg>
        <pc:spChg chg="add del">
          <ac:chgData name="Tham Joseph LC" userId="b280e3ad-b09b-4b74-9028-0c72558d102a" providerId="ADAL" clId="{DB45B48C-C173-4A63-A4D2-E5A134E56FAB}" dt="2024-05-20T11:01:36.180" v="311" actId="26606"/>
          <ac:spMkLst>
            <pc:docMk/>
            <pc:sldMk cId="4213324816" sldId="258"/>
            <ac:spMk id="3120" creationId="{3C915414-2809-4735-A560-0D5FE66700D8}"/>
          </ac:spMkLst>
        </pc:spChg>
        <pc:spChg chg="add del">
          <ac:chgData name="Tham Joseph LC" userId="b280e3ad-b09b-4b74-9028-0c72558d102a" providerId="ADAL" clId="{DB45B48C-C173-4A63-A4D2-E5A134E56FAB}" dt="2024-05-20T11:01:36.180" v="311" actId="26606"/>
          <ac:spMkLst>
            <pc:docMk/>
            <pc:sldMk cId="4213324816" sldId="258"/>
            <ac:spMk id="3153" creationId="{5A24B6D4-F5B9-4802-B144-7FC9F82D078F}"/>
          </ac:spMkLst>
        </pc:spChg>
        <pc:spChg chg="add del">
          <ac:chgData name="Tham Joseph LC" userId="b280e3ad-b09b-4b74-9028-0c72558d102a" providerId="ADAL" clId="{DB45B48C-C173-4A63-A4D2-E5A134E56FAB}" dt="2024-05-20T11:01:36.180" v="311" actId="26606"/>
          <ac:spMkLst>
            <pc:docMk/>
            <pc:sldMk cId="4213324816" sldId="258"/>
            <ac:spMk id="3157" creationId="{D665D759-2DF8-4D47-8386-4BA28901A79D}"/>
          </ac:spMkLst>
        </pc:spChg>
        <pc:spChg chg="add">
          <ac:chgData name="Tham Joseph LC" userId="b280e3ad-b09b-4b74-9028-0c72558d102a" providerId="ADAL" clId="{DB45B48C-C173-4A63-A4D2-E5A134E56FAB}" dt="2024-05-20T11:01:36.180" v="311" actId="26606"/>
          <ac:spMkLst>
            <pc:docMk/>
            <pc:sldMk cId="4213324816" sldId="258"/>
            <ac:spMk id="3162" creationId="{75BDD038-F345-433A-B715-30DEEC15292F}"/>
          </ac:spMkLst>
        </pc:spChg>
        <pc:spChg chg="add">
          <ac:chgData name="Tham Joseph LC" userId="b280e3ad-b09b-4b74-9028-0c72558d102a" providerId="ADAL" clId="{DB45B48C-C173-4A63-A4D2-E5A134E56FAB}" dt="2024-05-20T11:01:36.180" v="311" actId="26606"/>
          <ac:spMkLst>
            <pc:docMk/>
            <pc:sldMk cId="4213324816" sldId="258"/>
            <ac:spMk id="3164" creationId="{0B89AF2A-4ED1-4E6B-907C-ED98F10E750C}"/>
          </ac:spMkLst>
        </pc:spChg>
        <pc:grpChg chg="add del">
          <ac:chgData name="Tham Joseph LC" userId="b280e3ad-b09b-4b74-9028-0c72558d102a" providerId="ADAL" clId="{DB45B48C-C173-4A63-A4D2-E5A134E56FAB}" dt="2024-05-20T10:59:56.521" v="298" actId="26606"/>
          <ac:grpSpMkLst>
            <pc:docMk/>
            <pc:sldMk cId="4213324816" sldId="258"/>
            <ac:grpSpMk id="3083" creationId="{D2A542E6-1924-4FE2-89D1-3CB19468C1F6}"/>
          </ac:grpSpMkLst>
        </pc:grpChg>
        <pc:grpChg chg="add del">
          <ac:chgData name="Tham Joseph LC" userId="b280e3ad-b09b-4b74-9028-0c72558d102a" providerId="ADAL" clId="{DB45B48C-C173-4A63-A4D2-E5A134E56FAB}" dt="2024-05-20T11:01:36.180" v="311" actId="26606"/>
          <ac:grpSpMkLst>
            <pc:docMk/>
            <pc:sldMk cId="4213324816" sldId="258"/>
            <ac:grpSpMk id="3122" creationId="{24413201-85BF-4680-A7D4-10CDBD03569C}"/>
          </ac:grpSpMkLst>
        </pc:grpChg>
        <pc:picChg chg="add mod ord">
          <ac:chgData name="Tham Joseph LC" userId="b280e3ad-b09b-4b74-9028-0c72558d102a" providerId="ADAL" clId="{DB45B48C-C173-4A63-A4D2-E5A134E56FAB}" dt="2024-05-20T11:01:36.180" v="311" actId="26606"/>
          <ac:picMkLst>
            <pc:docMk/>
            <pc:sldMk cId="4213324816" sldId="258"/>
            <ac:picMk id="6" creationId="{4BDE30BB-8799-46F9-FAE3-A4D6862289B7}"/>
          </ac:picMkLst>
        </pc:picChg>
        <pc:picChg chg="add del mod">
          <ac:chgData name="Tham Joseph LC" userId="b280e3ad-b09b-4b74-9028-0c72558d102a" providerId="ADAL" clId="{DB45B48C-C173-4A63-A4D2-E5A134E56FAB}" dt="2024-05-20T10:46:22.600" v="202" actId="478"/>
          <ac:picMkLst>
            <pc:docMk/>
            <pc:sldMk cId="4213324816" sldId="258"/>
            <ac:picMk id="7" creationId="{DCA49A0B-3565-E56A-8EBE-A02FFD29FB91}"/>
          </ac:picMkLst>
        </pc:picChg>
        <pc:picChg chg="add mod">
          <ac:chgData name="Tham Joseph LC" userId="b280e3ad-b09b-4b74-9028-0c72558d102a" providerId="ADAL" clId="{DB45B48C-C173-4A63-A4D2-E5A134E56FAB}" dt="2024-05-20T11:00:04.811" v="300"/>
          <ac:picMkLst>
            <pc:docMk/>
            <pc:sldMk cId="4213324816" sldId="258"/>
            <ac:picMk id="1026" creationId="{8096633F-C8CA-2990-35B2-D620C31DC1CC}"/>
          </ac:picMkLst>
        </pc:picChg>
        <pc:picChg chg="add mod ord">
          <ac:chgData name="Tham Joseph LC" userId="b280e3ad-b09b-4b74-9028-0c72558d102a" providerId="ADAL" clId="{DB45B48C-C173-4A63-A4D2-E5A134E56FAB}" dt="2024-05-20T11:01:36.180" v="311" actId="26606"/>
          <ac:picMkLst>
            <pc:docMk/>
            <pc:sldMk cId="4213324816" sldId="258"/>
            <ac:picMk id="1028" creationId="{FE508914-D2D5-BCE9-4AAD-492D06630C69}"/>
          </ac:picMkLst>
        </pc:picChg>
        <pc:picChg chg="add del mod ord">
          <ac:chgData name="Tham Joseph LC" userId="b280e3ad-b09b-4b74-9028-0c72558d102a" providerId="ADAL" clId="{DB45B48C-C173-4A63-A4D2-E5A134E56FAB}" dt="2024-05-20T11:01:36.180" v="311" actId="26606"/>
          <ac:picMkLst>
            <pc:docMk/>
            <pc:sldMk cId="4213324816" sldId="258"/>
            <ac:picMk id="3074" creationId="{4F5C5BD9-010E-1242-177C-06E46CD77DE6}"/>
          </ac:picMkLst>
        </pc:picChg>
        <pc:picChg chg="add mod ord">
          <ac:chgData name="Tham Joseph LC" userId="b280e3ad-b09b-4b74-9028-0c72558d102a" providerId="ADAL" clId="{DB45B48C-C173-4A63-A4D2-E5A134E56FAB}" dt="2024-05-20T11:01:36.180" v="311" actId="26606"/>
          <ac:picMkLst>
            <pc:docMk/>
            <pc:sldMk cId="4213324816" sldId="258"/>
            <ac:picMk id="3076" creationId="{792780A0-E7AB-836A-03BE-CF6501C98B47}"/>
          </ac:picMkLst>
        </pc:picChg>
        <pc:inkChg chg="add del">
          <ac:chgData name="Tham Joseph LC" userId="b280e3ad-b09b-4b74-9028-0c72558d102a" providerId="ADAL" clId="{DB45B48C-C173-4A63-A4D2-E5A134E56FAB}" dt="2024-05-20T10:57:30.196" v="283" actId="9405"/>
          <ac:inkMkLst>
            <pc:docMk/>
            <pc:sldMk cId="4213324816" sldId="258"/>
            <ac:inkMk id="4" creationId="{3D0951B7-7998-7840-DCFF-457156BBDA9F}"/>
          </ac:inkMkLst>
        </pc:inkChg>
        <pc:inkChg chg="add del">
          <ac:chgData name="Tham Joseph LC" userId="b280e3ad-b09b-4b74-9028-0c72558d102a" providerId="ADAL" clId="{DB45B48C-C173-4A63-A4D2-E5A134E56FAB}" dt="2024-05-20T10:57:29.347" v="282" actId="9405"/>
          <ac:inkMkLst>
            <pc:docMk/>
            <pc:sldMk cId="4213324816" sldId="258"/>
            <ac:inkMk id="5" creationId="{9F0AA632-CDAB-D596-812D-E6A45AD71EE5}"/>
          </ac:inkMkLst>
        </pc:inkChg>
        <pc:inkChg chg="add del">
          <ac:chgData name="Tham Joseph LC" userId="b280e3ad-b09b-4b74-9028-0c72558d102a" providerId="ADAL" clId="{DB45B48C-C173-4A63-A4D2-E5A134E56FAB}" dt="2024-05-20T10:58:13.471" v="288" actId="9405"/>
          <ac:inkMkLst>
            <pc:docMk/>
            <pc:sldMk cId="4213324816" sldId="258"/>
            <ac:inkMk id="7" creationId="{A314E3E0-19C2-658D-3BCC-78EC592A29C4}"/>
          </ac:inkMkLst>
        </pc:inkChg>
        <pc:inkChg chg="add del">
          <ac:chgData name="Tham Joseph LC" userId="b280e3ad-b09b-4b74-9028-0c72558d102a" providerId="ADAL" clId="{DB45B48C-C173-4A63-A4D2-E5A134E56FAB}" dt="2024-05-20T10:58:12.097" v="287" actId="9405"/>
          <ac:inkMkLst>
            <pc:docMk/>
            <pc:sldMk cId="4213324816" sldId="258"/>
            <ac:inkMk id="8" creationId="{8DC9F166-FBCD-E7FF-0DD8-EF683F9B71ED}"/>
          </ac:inkMkLst>
        </pc:inkChg>
        <pc:cxnChg chg="add del">
          <ac:chgData name="Tham Joseph LC" userId="b280e3ad-b09b-4b74-9028-0c72558d102a" providerId="ADAL" clId="{DB45B48C-C173-4A63-A4D2-E5A134E56FAB}" dt="2024-05-20T11:01:36.180" v="311" actId="26606"/>
          <ac:cxnSpMkLst>
            <pc:docMk/>
            <pc:sldMk cId="4213324816" sldId="258"/>
            <ac:cxnSpMk id="3151" creationId="{473E2575-93BA-49BD-A0BB-EBD45F7382A2}"/>
          </ac:cxnSpMkLst>
        </pc:cxnChg>
        <pc:cxnChg chg="add del">
          <ac:chgData name="Tham Joseph LC" userId="b280e3ad-b09b-4b74-9028-0c72558d102a" providerId="ADAL" clId="{DB45B48C-C173-4A63-A4D2-E5A134E56FAB}" dt="2024-05-20T11:01:36.180" v="311" actId="26606"/>
          <ac:cxnSpMkLst>
            <pc:docMk/>
            <pc:sldMk cId="4213324816" sldId="258"/>
            <ac:cxnSpMk id="3155" creationId="{FE32AE2A-5F1E-4AB5-96CD-95BBC7E8CBB1}"/>
          </ac:cxnSpMkLst>
        </pc:cxnChg>
      </pc:sldChg>
      <pc:sldChg chg="modSp mod">
        <pc:chgData name="Tham Joseph LC" userId="b280e3ad-b09b-4b74-9028-0c72558d102a" providerId="ADAL" clId="{DB45B48C-C173-4A63-A4D2-E5A134E56FAB}" dt="2024-05-20T10:28:00.672" v="119" actId="403"/>
        <pc:sldMkLst>
          <pc:docMk/>
          <pc:sldMk cId="2444803651" sldId="259"/>
        </pc:sldMkLst>
        <pc:spChg chg="mod">
          <ac:chgData name="Tham Joseph LC" userId="b280e3ad-b09b-4b74-9028-0c72558d102a" providerId="ADAL" clId="{DB45B48C-C173-4A63-A4D2-E5A134E56FAB}" dt="2024-05-20T10:28:00.672" v="119" actId="403"/>
          <ac:spMkLst>
            <pc:docMk/>
            <pc:sldMk cId="2444803651" sldId="259"/>
            <ac:spMk id="3" creationId="{B4F1B3C5-D88C-2CFC-9EF3-6FB3409E34E5}"/>
          </ac:spMkLst>
        </pc:spChg>
      </pc:sldChg>
      <pc:sldChg chg="modSp mod">
        <pc:chgData name="Tham Joseph LC" userId="b280e3ad-b09b-4b74-9028-0c72558d102a" providerId="ADAL" clId="{DB45B48C-C173-4A63-A4D2-E5A134E56FAB}" dt="2024-05-20T10:28:30.841" v="132" actId="6549"/>
        <pc:sldMkLst>
          <pc:docMk/>
          <pc:sldMk cId="954087310" sldId="260"/>
        </pc:sldMkLst>
        <pc:spChg chg="mod">
          <ac:chgData name="Tham Joseph LC" userId="b280e3ad-b09b-4b74-9028-0c72558d102a" providerId="ADAL" clId="{DB45B48C-C173-4A63-A4D2-E5A134E56FAB}" dt="2024-05-20T10:28:30.841" v="132" actId="6549"/>
          <ac:spMkLst>
            <pc:docMk/>
            <pc:sldMk cId="954087310" sldId="260"/>
            <ac:spMk id="3" creationId="{5F052F2D-C8DA-38FB-5570-B35F7BFA9717}"/>
          </ac:spMkLst>
        </pc:spChg>
      </pc:sldChg>
      <pc:sldChg chg="modSp mod">
        <pc:chgData name="Tham Joseph LC" userId="b280e3ad-b09b-4b74-9028-0c72558d102a" providerId="ADAL" clId="{DB45B48C-C173-4A63-A4D2-E5A134E56FAB}" dt="2024-05-20T11:13:50.166" v="477" actId="13926"/>
        <pc:sldMkLst>
          <pc:docMk/>
          <pc:sldMk cId="2285591840" sldId="261"/>
        </pc:sldMkLst>
        <pc:spChg chg="mod">
          <ac:chgData name="Tham Joseph LC" userId="b280e3ad-b09b-4b74-9028-0c72558d102a" providerId="ADAL" clId="{DB45B48C-C173-4A63-A4D2-E5A134E56FAB}" dt="2024-05-20T10:31:30.085" v="149" actId="1076"/>
          <ac:spMkLst>
            <pc:docMk/>
            <pc:sldMk cId="2285591840" sldId="261"/>
            <ac:spMk id="2" creationId="{DE4120E2-7ED8-E785-A48B-3C345F6F9DAE}"/>
          </ac:spMkLst>
        </pc:spChg>
        <pc:spChg chg="mod">
          <ac:chgData name="Tham Joseph LC" userId="b280e3ad-b09b-4b74-9028-0c72558d102a" providerId="ADAL" clId="{DB45B48C-C173-4A63-A4D2-E5A134E56FAB}" dt="2024-05-20T11:13:50.166" v="477" actId="13926"/>
          <ac:spMkLst>
            <pc:docMk/>
            <pc:sldMk cId="2285591840" sldId="261"/>
            <ac:spMk id="3" creationId="{3268A886-8BF7-AFB8-D941-EA9275B351A2}"/>
          </ac:spMkLst>
        </pc:spChg>
      </pc:sldChg>
      <pc:sldChg chg="modSp mod">
        <pc:chgData name="Tham Joseph LC" userId="b280e3ad-b09b-4b74-9028-0c72558d102a" providerId="ADAL" clId="{DB45B48C-C173-4A63-A4D2-E5A134E56FAB}" dt="2024-05-20T10:30:54.565" v="145" actId="13926"/>
        <pc:sldMkLst>
          <pc:docMk/>
          <pc:sldMk cId="2511822249" sldId="262"/>
        </pc:sldMkLst>
        <pc:spChg chg="mod">
          <ac:chgData name="Tham Joseph LC" userId="b280e3ad-b09b-4b74-9028-0c72558d102a" providerId="ADAL" clId="{DB45B48C-C173-4A63-A4D2-E5A134E56FAB}" dt="2024-05-20T10:30:54.565" v="145" actId="13926"/>
          <ac:spMkLst>
            <pc:docMk/>
            <pc:sldMk cId="2511822249" sldId="262"/>
            <ac:spMk id="3" creationId="{19C3B0EF-E137-8405-8AD3-B7C0BB578764}"/>
          </ac:spMkLst>
        </pc:spChg>
      </pc:sldChg>
      <pc:sldChg chg="del">
        <pc:chgData name="Tham Joseph LC" userId="b280e3ad-b09b-4b74-9028-0c72558d102a" providerId="ADAL" clId="{DB45B48C-C173-4A63-A4D2-E5A134E56FAB}" dt="2024-05-20T10:30:14.364" v="144" actId="47"/>
        <pc:sldMkLst>
          <pc:docMk/>
          <pc:sldMk cId="2229585443" sldId="263"/>
        </pc:sldMkLst>
      </pc:sldChg>
      <pc:sldChg chg="addSp delSp modSp new mod chgLayout">
        <pc:chgData name="Tham Joseph LC" userId="b280e3ad-b09b-4b74-9028-0c72558d102a" providerId="ADAL" clId="{DB45B48C-C173-4A63-A4D2-E5A134E56FAB}" dt="2024-05-20T11:14:29.117" v="482" actId="20577"/>
        <pc:sldMkLst>
          <pc:docMk/>
          <pc:sldMk cId="861660253" sldId="264"/>
        </pc:sldMkLst>
        <pc:spChg chg="del">
          <ac:chgData name="Tham Joseph LC" userId="b280e3ad-b09b-4b74-9028-0c72558d102a" providerId="ADAL" clId="{DB45B48C-C173-4A63-A4D2-E5A134E56FAB}" dt="2024-05-20T10:29:50.509" v="142" actId="6264"/>
          <ac:spMkLst>
            <pc:docMk/>
            <pc:sldMk cId="861660253" sldId="264"/>
            <ac:spMk id="2" creationId="{7F86104B-1D01-2FD6-C3F2-FCB61043AA08}"/>
          </ac:spMkLst>
        </pc:spChg>
        <pc:spChg chg="mod ord">
          <ac:chgData name="Tham Joseph LC" userId="b280e3ad-b09b-4b74-9028-0c72558d102a" providerId="ADAL" clId="{DB45B48C-C173-4A63-A4D2-E5A134E56FAB}" dt="2024-05-20T11:14:29.117" v="482" actId="20577"/>
          <ac:spMkLst>
            <pc:docMk/>
            <pc:sldMk cId="861660253" sldId="264"/>
            <ac:spMk id="3" creationId="{A1DEA823-8E28-DAA5-F9DD-547115C910F7}"/>
          </ac:spMkLst>
        </pc:spChg>
        <pc:spChg chg="add del">
          <ac:chgData name="Tham Joseph LC" userId="b280e3ad-b09b-4b74-9028-0c72558d102a" providerId="ADAL" clId="{DB45B48C-C173-4A63-A4D2-E5A134E56FAB}" dt="2024-05-20T10:23:43.253" v="6" actId="22"/>
          <ac:spMkLst>
            <pc:docMk/>
            <pc:sldMk cId="861660253" sldId="264"/>
            <ac:spMk id="5" creationId="{2488CA7A-228B-06ED-4208-4810C53B18DA}"/>
          </ac:spMkLst>
        </pc:spChg>
        <pc:spChg chg="add del mod">
          <ac:chgData name="Tham Joseph LC" userId="b280e3ad-b09b-4b74-9028-0c72558d102a" providerId="ADAL" clId="{DB45B48C-C173-4A63-A4D2-E5A134E56FAB}" dt="2024-05-20T10:29:50.509" v="142" actId="6264"/>
          <ac:spMkLst>
            <pc:docMk/>
            <pc:sldMk cId="861660253" sldId="264"/>
            <ac:spMk id="6" creationId="{BF4F0482-9643-F9C7-6AC0-D570D9A6B282}"/>
          </ac:spMkLst>
        </pc:spChg>
        <pc:spChg chg="add mod ord">
          <ac:chgData name="Tham Joseph LC" userId="b280e3ad-b09b-4b74-9028-0c72558d102a" providerId="ADAL" clId="{DB45B48C-C173-4A63-A4D2-E5A134E56FAB}" dt="2024-05-20T11:11:24.507" v="463" actId="1076"/>
          <ac:spMkLst>
            <pc:docMk/>
            <pc:sldMk cId="861660253" sldId="264"/>
            <ac:spMk id="7" creationId="{67DF873A-FE8D-BC76-732D-E00822FEE573}"/>
          </ac:spMkLst>
        </pc:spChg>
        <pc:picChg chg="add mod">
          <ac:chgData name="Tham Joseph LC" userId="b280e3ad-b09b-4b74-9028-0c72558d102a" providerId="ADAL" clId="{DB45B48C-C173-4A63-A4D2-E5A134E56FAB}" dt="2024-05-20T11:10:14.539" v="452" actId="1037"/>
          <ac:picMkLst>
            <pc:docMk/>
            <pc:sldMk cId="861660253" sldId="264"/>
            <ac:picMk id="2050" creationId="{29596011-EDE5-39EC-E68D-4EB615F4E463}"/>
          </ac:picMkLst>
        </pc:picChg>
        <pc:inkChg chg="add del">
          <ac:chgData name="Tham Joseph LC" userId="b280e3ad-b09b-4b74-9028-0c72558d102a" providerId="ADAL" clId="{DB45B48C-C173-4A63-A4D2-E5A134E56FAB}" dt="2024-05-20T11:06:11.640" v="336" actId="9405"/>
          <ac:inkMkLst>
            <pc:docMk/>
            <pc:sldMk cId="861660253" sldId="264"/>
            <ac:inkMk id="2" creationId="{9F99F43D-2889-372B-C61B-F60184AC4345}"/>
          </ac:inkMkLst>
        </pc:inkChg>
      </pc:sldChg>
      <pc:sldChg chg="add del modTransition">
        <pc:chgData name="Tham Joseph LC" userId="b280e3ad-b09b-4b74-9028-0c72558d102a" providerId="ADAL" clId="{DB45B48C-C173-4A63-A4D2-E5A134E56FAB}" dt="2024-05-20T10:43:07.721" v="191"/>
        <pc:sldMkLst>
          <pc:docMk/>
          <pc:sldMk cId="0" sldId="390"/>
        </pc:sldMkLst>
      </pc:sldChg>
      <pc:sldChg chg="addSp delSp modSp add mod setBg">
        <pc:chgData name="Tham Joseph LC" userId="b280e3ad-b09b-4b74-9028-0c72558d102a" providerId="ADAL" clId="{DB45B48C-C173-4A63-A4D2-E5A134E56FAB}" dt="2024-05-20T11:04:26.929" v="334" actId="9405"/>
        <pc:sldMkLst>
          <pc:docMk/>
          <pc:sldMk cId="0" sldId="394"/>
        </pc:sldMkLst>
        <pc:spChg chg="add mod ord">
          <ac:chgData name="Tham Joseph LC" userId="b280e3ad-b09b-4b74-9028-0c72558d102a" providerId="ADAL" clId="{DB45B48C-C173-4A63-A4D2-E5A134E56FAB}" dt="2024-05-20T11:03:04.110" v="323" actId="26606"/>
          <ac:spMkLst>
            <pc:docMk/>
            <pc:sldMk cId="0" sldId="394"/>
            <ac:spMk id="4" creationId="{7A2FAE6F-80AB-55E5-A486-2661D62E46AC}"/>
          </ac:spMkLst>
        </pc:spChg>
        <pc:spChg chg="mod">
          <ac:chgData name="Tham Joseph LC" userId="b280e3ad-b09b-4b74-9028-0c72558d102a" providerId="ADAL" clId="{DB45B48C-C173-4A63-A4D2-E5A134E56FAB}" dt="2024-05-20T11:03:35.074" v="328" actId="14100"/>
          <ac:spMkLst>
            <pc:docMk/>
            <pc:sldMk cId="0" sldId="394"/>
            <ac:spMk id="184322" creationId="{BAE22244-DCD3-74E5-460A-52940B7EE1C2}"/>
          </ac:spMkLst>
        </pc:spChg>
        <pc:spChg chg="mod ord">
          <ac:chgData name="Tham Joseph LC" userId="b280e3ad-b09b-4b74-9028-0c72558d102a" providerId="ADAL" clId="{DB45B48C-C173-4A63-A4D2-E5A134E56FAB}" dt="2024-05-20T11:03:30.243" v="327" actId="14100"/>
          <ac:spMkLst>
            <pc:docMk/>
            <pc:sldMk cId="0" sldId="394"/>
            <ac:spMk id="184323" creationId="{AC82AC70-A1F9-E8FF-DDF3-73189BF91787}"/>
          </ac:spMkLst>
        </pc:spChg>
        <pc:spChg chg="add del">
          <ac:chgData name="Tham Joseph LC" userId="b280e3ad-b09b-4b74-9028-0c72558d102a" providerId="ADAL" clId="{DB45B48C-C173-4A63-A4D2-E5A134E56FAB}" dt="2024-05-20T11:03:04.110" v="323" actId="26606"/>
          <ac:spMkLst>
            <pc:docMk/>
            <pc:sldMk cId="0" sldId="394"/>
            <ac:spMk id="184328" creationId="{5D11FD0E-2D27-4A5A-949D-222E61ECBCC3}"/>
          </ac:spMkLst>
        </pc:spChg>
        <pc:spChg chg="add del">
          <ac:chgData name="Tham Joseph LC" userId="b280e3ad-b09b-4b74-9028-0c72558d102a" providerId="ADAL" clId="{DB45B48C-C173-4A63-A4D2-E5A134E56FAB}" dt="2024-05-20T11:03:04.110" v="323" actId="26606"/>
          <ac:spMkLst>
            <pc:docMk/>
            <pc:sldMk cId="0" sldId="394"/>
            <ac:spMk id="184330" creationId="{1BC8109F-B452-45EE-8BB3-65433C039601}"/>
          </ac:spMkLst>
        </pc:spChg>
        <pc:spChg chg="add">
          <ac:chgData name="Tham Joseph LC" userId="b280e3ad-b09b-4b74-9028-0c72558d102a" providerId="ADAL" clId="{DB45B48C-C173-4A63-A4D2-E5A134E56FAB}" dt="2024-05-20T11:03:04.110" v="323" actId="26606"/>
          <ac:spMkLst>
            <pc:docMk/>
            <pc:sldMk cId="0" sldId="394"/>
            <ac:spMk id="184335" creationId="{6B92FAF7-0AD3-4B47-9111-D0E9CD79E247}"/>
          </ac:spMkLst>
        </pc:spChg>
        <pc:grpChg chg="mod">
          <ac:chgData name="Tham Joseph LC" userId="b280e3ad-b09b-4b74-9028-0c72558d102a" providerId="ADAL" clId="{DB45B48C-C173-4A63-A4D2-E5A134E56FAB}" dt="2024-05-20T10:54:02.003" v="244"/>
          <ac:grpSpMkLst>
            <pc:docMk/>
            <pc:sldMk cId="0" sldId="394"/>
            <ac:grpSpMk id="8" creationId="{D4150C52-970C-9C1C-2FFE-78B2BD8B6B44}"/>
          </ac:grpSpMkLst>
        </pc:grpChg>
        <pc:grpChg chg="add">
          <ac:chgData name="Tham Joseph LC" userId="b280e3ad-b09b-4b74-9028-0c72558d102a" providerId="ADAL" clId="{DB45B48C-C173-4A63-A4D2-E5A134E56FAB}" dt="2024-05-20T11:03:04.110" v="323" actId="26606"/>
          <ac:grpSpMkLst>
            <pc:docMk/>
            <pc:sldMk cId="0" sldId="394"/>
            <ac:grpSpMk id="184337" creationId="{D6A77139-BADB-4B2C-BD41-B67A4D37D758}"/>
          </ac:grpSpMkLst>
        </pc:grpChg>
        <pc:grpChg chg="add">
          <ac:chgData name="Tham Joseph LC" userId="b280e3ad-b09b-4b74-9028-0c72558d102a" providerId="ADAL" clId="{DB45B48C-C173-4A63-A4D2-E5A134E56FAB}" dt="2024-05-20T11:03:04.110" v="323" actId="26606"/>
          <ac:grpSpMkLst>
            <pc:docMk/>
            <pc:sldMk cId="0" sldId="394"/>
            <ac:grpSpMk id="184343" creationId="{2786ABD8-AB9F-46F2-A7D9-36F1F7338CF9}"/>
          </ac:grpSpMkLst>
        </pc:grpChg>
        <pc:graphicFrameChg chg="add mod">
          <ac:chgData name="Tham Joseph LC" userId="b280e3ad-b09b-4b74-9028-0c72558d102a" providerId="ADAL" clId="{DB45B48C-C173-4A63-A4D2-E5A134E56FAB}" dt="2024-05-20T11:02:42.826" v="322"/>
          <ac:graphicFrameMkLst>
            <pc:docMk/>
            <pc:sldMk cId="0" sldId="394"/>
            <ac:graphicFrameMk id="5" creationId="{F6FF1FF4-5888-6CDC-8953-E5E65E07F285}"/>
          </ac:graphicFrameMkLst>
        </pc:graphicFrameChg>
        <pc:graphicFrameChg chg="add mod ord">
          <ac:chgData name="Tham Joseph LC" userId="b280e3ad-b09b-4b74-9028-0c72558d102a" providerId="ADAL" clId="{DB45B48C-C173-4A63-A4D2-E5A134E56FAB}" dt="2024-05-20T11:04:05.809" v="333" actId="14100"/>
          <ac:graphicFrameMkLst>
            <pc:docMk/>
            <pc:sldMk cId="0" sldId="394"/>
            <ac:graphicFrameMk id="6" creationId="{A07872F6-1E77-F350-80BA-3131F4445244}"/>
          </ac:graphicFrameMkLst>
        </pc:graphicFrameChg>
        <pc:graphicFrameChg chg="del mod">
          <ac:chgData name="Tham Joseph LC" userId="b280e3ad-b09b-4b74-9028-0c72558d102a" providerId="ADAL" clId="{DB45B48C-C173-4A63-A4D2-E5A134E56FAB}" dt="2024-05-20T11:01:57.601" v="313" actId="21"/>
          <ac:graphicFrameMkLst>
            <pc:docMk/>
            <pc:sldMk cId="0" sldId="394"/>
            <ac:graphicFrameMk id="184486" creationId="{F6FF1FF4-5888-6CDC-8953-E5E65E07F285}"/>
          </ac:graphicFrameMkLst>
        </pc:graphicFrameChg>
        <pc:picChg chg="add mod">
          <ac:chgData name="Tham Joseph LC" userId="b280e3ad-b09b-4b74-9028-0c72558d102a" providerId="ADAL" clId="{DB45B48C-C173-4A63-A4D2-E5A134E56FAB}" dt="2024-05-20T11:03:04.110" v="323" actId="26606"/>
          <ac:picMkLst>
            <pc:docMk/>
            <pc:sldMk cId="0" sldId="394"/>
            <ac:picMk id="1026" creationId="{A2E56377-DE1B-FE72-F40A-76A4037574D0}"/>
          </ac:picMkLst>
        </pc:picChg>
        <pc:picChg chg="add mod">
          <ac:chgData name="Tham Joseph LC" userId="b280e3ad-b09b-4b74-9028-0c72558d102a" providerId="ADAL" clId="{DB45B48C-C173-4A63-A4D2-E5A134E56FAB}" dt="2024-05-20T11:03:04.110" v="323" actId="26606"/>
          <ac:picMkLst>
            <pc:docMk/>
            <pc:sldMk cId="0" sldId="394"/>
            <ac:picMk id="1028" creationId="{D4E9A2CB-316D-FD42-56CE-6735AB567FEC}"/>
          </ac:picMkLst>
        </pc:picChg>
        <pc:inkChg chg="add del">
          <ac:chgData name="Tham Joseph LC" userId="b280e3ad-b09b-4b74-9028-0c72558d102a" providerId="ADAL" clId="{DB45B48C-C173-4A63-A4D2-E5A134E56FAB}" dt="2024-05-20T10:57:30.958" v="284" actId="9405"/>
          <ac:inkMkLst>
            <pc:docMk/>
            <pc:sldMk cId="0" sldId="394"/>
            <ac:inkMk id="2" creationId="{C6ECA8F7-B682-AC3A-8C9E-8C59FE6AABD6}"/>
          </ac:inkMkLst>
        </pc:inkChg>
        <pc:inkChg chg="add del">
          <ac:chgData name="Tham Joseph LC" userId="b280e3ad-b09b-4b74-9028-0c72558d102a" providerId="ADAL" clId="{DB45B48C-C173-4A63-A4D2-E5A134E56FAB}" dt="2024-05-20T10:53:39.036" v="236" actId="9405"/>
          <ac:inkMkLst>
            <pc:docMk/>
            <pc:sldMk cId="0" sldId="394"/>
            <ac:inkMk id="2" creationId="{E465DDD4-8A79-062D-154A-99EBD8BDBED1}"/>
          </ac:inkMkLst>
        </pc:inkChg>
        <pc:inkChg chg="add del">
          <ac:chgData name="Tham Joseph LC" userId="b280e3ad-b09b-4b74-9028-0c72558d102a" providerId="ADAL" clId="{DB45B48C-C173-4A63-A4D2-E5A134E56FAB}" dt="2024-05-20T10:55:11.950" v="278" actId="9405"/>
          <ac:inkMkLst>
            <pc:docMk/>
            <pc:sldMk cId="0" sldId="394"/>
            <ac:inkMk id="3" creationId="{D5781B46-6305-6005-BB67-6FBBFCC2DEF9}"/>
          </ac:inkMkLst>
        </pc:inkChg>
        <pc:inkChg chg="add del mod">
          <ac:chgData name="Tham Joseph LC" userId="b280e3ad-b09b-4b74-9028-0c72558d102a" providerId="ADAL" clId="{DB45B48C-C173-4A63-A4D2-E5A134E56FAB}" dt="2024-05-20T10:54:04.960" v="247" actId="9405"/>
          <ac:inkMkLst>
            <pc:docMk/>
            <pc:sldMk cId="0" sldId="394"/>
            <ac:inkMk id="4" creationId="{D6DCFEEC-C45A-01FD-A4BE-E8D80EA20063}"/>
          </ac:inkMkLst>
        </pc:inkChg>
        <pc:inkChg chg="add del mod">
          <ac:chgData name="Tham Joseph LC" userId="b280e3ad-b09b-4b74-9028-0c72558d102a" providerId="ADAL" clId="{DB45B48C-C173-4A63-A4D2-E5A134E56FAB}" dt="2024-05-20T10:54:04.451" v="246" actId="9405"/>
          <ac:inkMkLst>
            <pc:docMk/>
            <pc:sldMk cId="0" sldId="394"/>
            <ac:inkMk id="5" creationId="{A78EA7CC-0675-680A-787C-7D5D9BF8495D}"/>
          </ac:inkMkLst>
        </pc:inkChg>
        <pc:inkChg chg="add del mod">
          <ac:chgData name="Tham Joseph LC" userId="b280e3ad-b09b-4b74-9028-0c72558d102a" providerId="ADAL" clId="{DB45B48C-C173-4A63-A4D2-E5A134E56FAB}" dt="2024-05-20T10:54:03.731" v="245" actId="9405"/>
          <ac:inkMkLst>
            <pc:docMk/>
            <pc:sldMk cId="0" sldId="394"/>
            <ac:inkMk id="6" creationId="{78B18DB8-6973-ED18-D12E-3B2271E5239B}"/>
          </ac:inkMkLst>
        </pc:inkChg>
        <pc:inkChg chg="add del mod">
          <ac:chgData name="Tham Joseph LC" userId="b280e3ad-b09b-4b74-9028-0c72558d102a" providerId="ADAL" clId="{DB45B48C-C173-4A63-A4D2-E5A134E56FAB}" dt="2024-05-20T10:54:02.003" v="244"/>
          <ac:inkMkLst>
            <pc:docMk/>
            <pc:sldMk cId="0" sldId="394"/>
            <ac:inkMk id="7" creationId="{1B87748A-4454-0FBF-AB75-77CD0A0D6A84}"/>
          </ac:inkMkLst>
        </pc:inkChg>
        <pc:inkChg chg="add">
          <ac:chgData name="Tham Joseph LC" userId="b280e3ad-b09b-4b74-9028-0c72558d102a" providerId="ADAL" clId="{DB45B48C-C173-4A63-A4D2-E5A134E56FAB}" dt="2024-05-20T11:04:26.929" v="334" actId="9405"/>
          <ac:inkMkLst>
            <pc:docMk/>
            <pc:sldMk cId="0" sldId="394"/>
            <ac:inkMk id="7" creationId="{C805497A-42C4-1AB5-8B51-044F21B3C1F5}"/>
          </ac:inkMkLst>
        </pc:inkChg>
        <pc:inkChg chg="add del">
          <ac:chgData name="Tham Joseph LC" userId="b280e3ad-b09b-4b74-9028-0c72558d102a" providerId="ADAL" clId="{DB45B48C-C173-4A63-A4D2-E5A134E56FAB}" dt="2024-05-20T10:55:11.435" v="277" actId="9405"/>
          <ac:inkMkLst>
            <pc:docMk/>
            <pc:sldMk cId="0" sldId="394"/>
            <ac:inkMk id="9" creationId="{0DA9D371-D734-C4D2-C3B0-F2B9F9D2E92F}"/>
          </ac:inkMkLst>
        </pc:inkChg>
        <pc:inkChg chg="add del">
          <ac:chgData name="Tham Joseph LC" userId="b280e3ad-b09b-4b74-9028-0c72558d102a" providerId="ADAL" clId="{DB45B48C-C173-4A63-A4D2-E5A134E56FAB}" dt="2024-05-20T10:55:10.934" v="276" actId="9405"/>
          <ac:inkMkLst>
            <pc:docMk/>
            <pc:sldMk cId="0" sldId="394"/>
            <ac:inkMk id="10" creationId="{B43D45ED-944F-EFCD-B106-8B7E34C4AC11}"/>
          </ac:inkMkLst>
        </pc:inkChg>
        <pc:inkChg chg="add del">
          <ac:chgData name="Tham Joseph LC" userId="b280e3ad-b09b-4b74-9028-0c72558d102a" providerId="ADAL" clId="{DB45B48C-C173-4A63-A4D2-E5A134E56FAB}" dt="2024-05-20T10:55:10.500" v="275" actId="9405"/>
          <ac:inkMkLst>
            <pc:docMk/>
            <pc:sldMk cId="0" sldId="394"/>
            <ac:inkMk id="11" creationId="{BAFB5F07-8F82-E9B9-B6B9-B53298ED96DF}"/>
          </ac:inkMkLst>
        </pc:inkChg>
        <pc:inkChg chg="add del">
          <ac:chgData name="Tham Joseph LC" userId="b280e3ad-b09b-4b74-9028-0c72558d102a" providerId="ADAL" clId="{DB45B48C-C173-4A63-A4D2-E5A134E56FAB}" dt="2024-05-20T10:55:10.068" v="274" actId="9405"/>
          <ac:inkMkLst>
            <pc:docMk/>
            <pc:sldMk cId="0" sldId="394"/>
            <ac:inkMk id="12" creationId="{2D1DE4A4-3BA4-4E36-AC63-0F5FC4CCEF65}"/>
          </ac:inkMkLst>
        </pc:inkChg>
        <pc:inkChg chg="add del">
          <ac:chgData name="Tham Joseph LC" userId="b280e3ad-b09b-4b74-9028-0c72558d102a" providerId="ADAL" clId="{DB45B48C-C173-4A63-A4D2-E5A134E56FAB}" dt="2024-05-20T10:55:09.603" v="273" actId="9405"/>
          <ac:inkMkLst>
            <pc:docMk/>
            <pc:sldMk cId="0" sldId="394"/>
            <ac:inkMk id="13" creationId="{BF74C0CC-AD3B-27D4-DC17-7A2A5F6CC32F}"/>
          </ac:inkMkLst>
        </pc:inkChg>
        <pc:inkChg chg="add del">
          <ac:chgData name="Tham Joseph LC" userId="b280e3ad-b09b-4b74-9028-0c72558d102a" providerId="ADAL" clId="{DB45B48C-C173-4A63-A4D2-E5A134E56FAB}" dt="2024-05-20T10:55:09.117" v="272" actId="9405"/>
          <ac:inkMkLst>
            <pc:docMk/>
            <pc:sldMk cId="0" sldId="394"/>
            <ac:inkMk id="14" creationId="{AA17E445-9E76-7261-EE85-78368724F30C}"/>
          </ac:inkMkLst>
        </pc:inkChg>
        <pc:inkChg chg="add del">
          <ac:chgData name="Tham Joseph LC" userId="b280e3ad-b09b-4b74-9028-0c72558d102a" providerId="ADAL" clId="{DB45B48C-C173-4A63-A4D2-E5A134E56FAB}" dt="2024-05-20T10:55:08.701" v="271" actId="9405"/>
          <ac:inkMkLst>
            <pc:docMk/>
            <pc:sldMk cId="0" sldId="394"/>
            <ac:inkMk id="15" creationId="{DDAF04AA-F7B3-50CF-48C5-D07BC972B65F}"/>
          </ac:inkMkLst>
        </pc:inkChg>
        <pc:inkChg chg="add del">
          <ac:chgData name="Tham Joseph LC" userId="b280e3ad-b09b-4b74-9028-0c72558d102a" providerId="ADAL" clId="{DB45B48C-C173-4A63-A4D2-E5A134E56FAB}" dt="2024-05-20T10:55:08.308" v="270" actId="9405"/>
          <ac:inkMkLst>
            <pc:docMk/>
            <pc:sldMk cId="0" sldId="394"/>
            <ac:inkMk id="16" creationId="{3C40395E-B607-BBDA-DAF5-6715C6DD5281}"/>
          </ac:inkMkLst>
        </pc:inkChg>
        <pc:inkChg chg="add del">
          <ac:chgData name="Tham Joseph LC" userId="b280e3ad-b09b-4b74-9028-0c72558d102a" providerId="ADAL" clId="{DB45B48C-C173-4A63-A4D2-E5A134E56FAB}" dt="2024-05-20T10:55:07.893" v="269" actId="9405"/>
          <ac:inkMkLst>
            <pc:docMk/>
            <pc:sldMk cId="0" sldId="394"/>
            <ac:inkMk id="17" creationId="{E28043E1-825B-C218-24FF-431CBB882383}"/>
          </ac:inkMkLst>
        </pc:inkChg>
        <pc:inkChg chg="add del">
          <ac:chgData name="Tham Joseph LC" userId="b280e3ad-b09b-4b74-9028-0c72558d102a" providerId="ADAL" clId="{DB45B48C-C173-4A63-A4D2-E5A134E56FAB}" dt="2024-05-20T10:55:07.409" v="268" actId="9405"/>
          <ac:inkMkLst>
            <pc:docMk/>
            <pc:sldMk cId="0" sldId="394"/>
            <ac:inkMk id="18" creationId="{C2006623-331A-30AF-DF5A-73A39C0506CE}"/>
          </ac:inkMkLst>
        </pc:inkChg>
        <pc:inkChg chg="add del">
          <ac:chgData name="Tham Joseph LC" userId="b280e3ad-b09b-4b74-9028-0c72558d102a" providerId="ADAL" clId="{DB45B48C-C173-4A63-A4D2-E5A134E56FAB}" dt="2024-05-20T10:55:06.989" v="267" actId="9405"/>
          <ac:inkMkLst>
            <pc:docMk/>
            <pc:sldMk cId="0" sldId="394"/>
            <ac:inkMk id="19" creationId="{43751C8A-17C7-CB1A-EFC1-7FBACED3D97C}"/>
          </ac:inkMkLst>
        </pc:inkChg>
        <pc:inkChg chg="add del">
          <ac:chgData name="Tham Joseph LC" userId="b280e3ad-b09b-4b74-9028-0c72558d102a" providerId="ADAL" clId="{DB45B48C-C173-4A63-A4D2-E5A134E56FAB}" dt="2024-05-20T10:55:05.947" v="266" actId="9405"/>
          <ac:inkMkLst>
            <pc:docMk/>
            <pc:sldMk cId="0" sldId="394"/>
            <ac:inkMk id="20" creationId="{B3CF05D0-A780-4869-1783-1AF7EFA627C0}"/>
          </ac:inkMkLst>
        </pc:inkChg>
        <pc:inkChg chg="add del">
          <ac:chgData name="Tham Joseph LC" userId="b280e3ad-b09b-4b74-9028-0c72558d102a" providerId="ADAL" clId="{DB45B48C-C173-4A63-A4D2-E5A134E56FAB}" dt="2024-05-20T10:55:04.943" v="265" actId="9405"/>
          <ac:inkMkLst>
            <pc:docMk/>
            <pc:sldMk cId="0" sldId="394"/>
            <ac:inkMk id="21" creationId="{6E38DE9F-E8A8-872B-BA6C-6A87EB611BB9}"/>
          </ac:inkMkLst>
        </pc:inkChg>
        <pc:inkChg chg="add del">
          <ac:chgData name="Tham Joseph LC" userId="b280e3ad-b09b-4b74-9028-0c72558d102a" providerId="ADAL" clId="{DB45B48C-C173-4A63-A4D2-E5A134E56FAB}" dt="2024-05-20T10:55:04.509" v="264" actId="9405"/>
          <ac:inkMkLst>
            <pc:docMk/>
            <pc:sldMk cId="0" sldId="394"/>
            <ac:inkMk id="22" creationId="{B58E4A94-D9EA-70A2-3671-96B6F9E3FC0A}"/>
          </ac:inkMkLst>
        </pc:inkChg>
        <pc:inkChg chg="add del">
          <ac:chgData name="Tham Joseph LC" userId="b280e3ad-b09b-4b74-9028-0c72558d102a" providerId="ADAL" clId="{DB45B48C-C173-4A63-A4D2-E5A134E56FAB}" dt="2024-05-20T10:55:03.958" v="263" actId="9405"/>
          <ac:inkMkLst>
            <pc:docMk/>
            <pc:sldMk cId="0" sldId="394"/>
            <ac:inkMk id="23" creationId="{DA663764-D7E8-545A-9170-60C0A9528A4F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1:04:26.92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1981,'8'6,"-7"-5,0 1,0-1,1 1,-1 0,1 0,0 0,-1-1,1 1,0-1,0 0,0 1,3 0,-3-1,0 0,0 0,-1 1,1-1,0 1,0-1,-1 1,2 1,1 1,3 3,0-1,0-1,0 1,1-1,0-1,0 1,0-1,13 4,0-1,1-1,30 5,-29-8,1-1,0-1,0-1,0-1,0 0,-1-2,1-1,40-13,18-9,95-29,-42 19,-5-12,-71 21,107-32,-120 47,-1-2,69-31,82-38,-49 23,-104 40,54-34,0-9,96-59,-128 79,89-76,-103 75,65-53,-77 68,45-27,11 3,-43 25,92-66,61-84,-204 178,27-27,-12 11,22-17,-31 29,0-1,-1 1,1 1,0-1,1 1,-1 0,11-2,0-1,-14 5,0-1,0 1,0 0,0 1,0-1,0 1,8-1,3 2,0-2,0 0,23-5,-15 2,-17 4,82-16,-74 13,0-2,0 1,0-2,13-6,48-37,-49 31,28-15,-17 16,46-15,-47 18,-18 7,-1-1,0-1,25-16,42-40,-55 42,21-20,2-3,-43 39,1 0,0 0,18-7,-21 11,0 1,0-1,0 2,0-1,1 1,-1 0,0 1,0 0,1 0,-1 0,0 1,1 0,12 4,-4-1,-1-1,1-1,-1-1,28-1,22 3,58 13,-93-11,0 2,30 12,-32-9,1-2,54 10,-5-7,-9-3,89 23,-148-28,0 1,0-1,0 2,-1-1,1 1,-1 1,0 0,-1 0,14 13,56 57,70 63,-135-128,117 101,-10 14,-102-105,-3-2,33 31,76 78,-34-33,38 27,36 36,-141-134,-1 1,-1 1,31 48,-43-58,-1 1,0 0,-1 0,0 0,-2 1,0-1,-1 1,2 25,-3 16,-3-37,1 1,1-1,8 33,-5-40,0 1,1-1,1 0,16 25,42 50,-58-81,32 38,46 42,-61-67,0-1,1-2,34 22,-37-28,23 14,59 49,26 41,-64-57,-52-48,1-2,0 0,1-1,0 0,18 7,-9-5,26 17,18 17,62 56,-84-56,-31-29,1-1,24 18,-19-18,1-1,40 17,45 10,39 17,-127-48,0 0,-1 2,0 0,33 29,1 16,-41-43,0 0,1 0,26 20,-28-27,0 0,0-1,1 0,0-1,14 4,64 14,-20-6,-6 4,74 36,-129-53,122 43,-44-17,17 3,25 11,-57-11,-46-19,0-2,47 15,108 17,-1 12,-97-29,22 7,188 62,-253-86,2-1,-1-2,83 2,2 0,-88-5,73 10,28 2,-49-7,-48-5,49 1,-8-8,117-17,-163 15,50-1,38 6,-42 2,-27-5,67-11,-48 4,-37 5,-5 0,44 1,61 0,-81-3,17-1,46-3,-106 8,0 0,25-9,-28 7,1 2,0-1,0 1,16-1,61 5,-64 1,-1-2,1 0,25-5,-6-3,39-6,77-3,-96 11,91-22,-104 14,-28 7,41-7,-48 12,106-16,-89 12,53-19,-62 17,151-48,-133 46,67-14,28-4,-53 10,2-4,-14 4,6-2,-18 4,24 1,-10 2,144-29,110-20,-284 53,-22 4,58-10,-33 7,-1-3,50-18,-47 10,16-4,109-25,-104 34,28-8,2-11,-27 8,88-18,17 1,-28 5,-8 14,18-4,-28-8,-49 13,93-14,-77 31,3-1,-87 4,-1 0,1 0,-1 0,1 2,29 1,-34 1,1-1,-1-1,20-1,31-8,-38 5,34-2,-35 4,40-8,-24 3,-29 6,1 1,0-1,13 3,-14-1,1-1,-1 0,0 0,11-2,21-9,-31 7,0 1,0 1,0 0,14-1,-15 2,0-1,0 1,0-1,0-1,-1 0,1 0,-1-1,0 0,10-6,-18 9,1 1,0-1,0 1,0 0,0-1,-1 1,1 0,0 0,0-1,0 1,0 0,0 0,0 0,0 0,0 0,0 0,0 0,0 1,-1-1,1 0,0 0,0 1,0-1,0 1,0 0,6 1,-6-2,-1 1,1-1,0 0,-1 0,1 0,0 0,-1 0,1 0,0 0,-1-1,1 1,0 0,-1 0,1 0,0-1,-1 1,1 0,-1-1,1 1,-1 0,1-1,0 1,-1-1,0 1,2-2,-2 2,1-1,-1 0,1 1,0-1,-1 1,1-1,0 1,-1-1,1 1,0 0,0-1,0 1,-1 0,1 0,0-1,0 1,0 0,0 0,1 0,-2 1,0-1,0 0,0 0,0 0,0 0,0 0,0 0,0 0,0 0,0 1,0-1,0 0,0 0,0 0,0 0,0 0,0 0,0 0,0 0,0 1,0-1,0 0,0 0,0 0,0 0,0 0,0 0,0 0,0 0,0 1,0-1,0 0,0 0,0 0,0 0,0 0,0 0,-1 0,1 0,0 0,0 0,0 0,0 0,0 0,0 0,0 1,0-1,0 0,-1 0,1 0,0 0,0 0,0 0,0 0,0 0,0 0,0 0,-1 0,1-1,-4 0,-1-1,1 0,0-1,-4-2,-9-5,6 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0CE5-8569-9A98-58E4-99D0A081E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70F79-5F4E-DC00-57E5-3D140E14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FBC12-A718-6683-CB0A-3545F330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46AB3-487A-8733-F7C9-7957B64E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A0350-8963-573B-ABA6-4328C85B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7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24BD-D315-02EE-EFD0-6B2713AF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EB36D-410F-3452-FE7E-6C25BAA6A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69158-C4B9-5EFE-D437-D95106EA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EF0D8-4EA6-6EAF-9F35-0E0E6A96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43F0-2984-CC95-4DFD-4943883A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5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2F1BC-6BEB-DC35-F98E-A68FD7E6D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AF9D1-40D5-B8D8-4041-AF4313608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692F7-752E-81CF-19FB-B9F5520B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11B98-ECEE-E3CC-C561-BAB6F1B3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F2766-6933-C659-29C7-064BF5FD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7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A954-C9A9-77A5-13A5-80FF94DF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750"/>
            <a:ext cx="10972800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BCDA3-2D25-2352-8816-C316F906B0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628FC-B53E-2AA7-9A25-1BA575009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9E9DC-6EE7-FD86-DDF8-5B7B2742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845EB-F8FF-CCFC-1AD8-451BB410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8E90C-0F09-7705-D4D7-F5413638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D624FB27-7EEB-4734-897D-DA0A985B0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905705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4D66-2982-5EC9-F1BC-EDE18C39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6087A-1408-6145-1365-8F0325673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774D5-E7BC-968F-F651-3F7E0F56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19C23-57E8-4F0F-55E5-6F606813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87FC4-ED08-E790-BD70-63C238AB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37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F36A-1D79-D3D9-2630-F3B1906C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1D1C-756F-8CFE-F1CA-4200EACD4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6FFB-915B-B135-0544-ABF1C9A8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7B1FE-5DBD-E7D4-CAF5-4F444DE3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2EDB8-75D9-C093-AA85-E89152D7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0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5B4A-2985-E61E-AEC4-3E299790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B0F0-A568-72DE-B36A-1E19DED91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8A3F5-8523-0E43-1CE7-501850D75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358A6-9A9E-B4E3-B078-A2757262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3FDAE-B41A-54A6-5B8C-6A93C9C2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8C10C-721C-7384-9818-730887B7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0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380F-97FD-33EF-DA41-112FF6A5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DED25-7940-0D2F-CB44-8386C093C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0F8B6-262F-1737-F624-2B5F151DC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C1109-3220-F5ED-686C-AF20B0CF4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1070-443A-685D-F5E0-B4AEF5815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59783-ED8E-D113-C9A3-1B72205C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DD831-B740-ACCC-A140-E6EE0393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A3A5B-2235-BF13-1358-AE0ECEAF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8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4DBA-C386-873D-D0AB-9BBE37EA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4AE8D-BA93-388E-DE0C-03EDD810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48839-A9D0-8A67-FF22-38C3B911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FD70E-9ED5-569B-B219-30C1B1D6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3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CAD61-88C4-FA32-3EC4-0E082F5D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2EDD9-C5E1-5A1F-4C7D-FFF5E6F7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06E67-4B94-3992-62E6-15036034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7097-895B-70F4-AE4F-6A2B14641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7FF11-EB84-4B37-855D-FB48E4509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6945A-CE45-3D52-DBC4-E9AA55BB8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2BD74-AC65-BED2-06E0-6C0EAC95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AD84B-DE5C-FD1D-05CB-4BAE905B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F24C5-34C9-3FD1-DA4E-CA7BA059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1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EB00-48A2-D51B-4E96-4DABDA93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D88491-4AB5-22E4-514E-C81D57D68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A4E37-67EC-B1B1-1E0F-4DE84C862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DA124-05F7-6825-1B82-640231DD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FBE13-B26D-C50B-F217-FF9832E7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15E1E-430F-7F4F-7BB2-FF23174E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D958A-54BB-95DB-3EFF-49BCAEBB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637B3-494E-D16E-2EEA-293700928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CC57-00E6-6EF5-A199-499E1894F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60E963-4013-4982-B679-D37A914E790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89FC0-CB2C-8546-5C88-29F129E88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6D0E-B9A5-35DD-EF52-25A2D890E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A0814-217E-4D59-9CBC-F4D3ACDB6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8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6AB0F-7BDE-AA11-F6C6-B0CEC9129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151" r="-1" b="1287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D15200-D7A0-3CC8-DA5E-A52C6A57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100" dirty="0">
                <a:solidFill>
                  <a:schemeClr val="bg1"/>
                </a:solidFill>
              </a:rPr>
              <a:t>Religion, Polarization and Secularism: A Postmodern Critique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E9F4E-EA6B-6C5B-D824-02084E95C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Joseph </a:t>
            </a:r>
            <a:r>
              <a:rPr lang="en-GB" dirty="0" err="1">
                <a:solidFill>
                  <a:schemeClr val="bg1"/>
                </a:solidFill>
              </a:rPr>
              <a:t>Tham</a:t>
            </a:r>
            <a:r>
              <a:rPr lang="en-GB" dirty="0">
                <a:solidFill>
                  <a:schemeClr val="bg1"/>
                </a:solidFill>
              </a:rPr>
              <a:t> and Allister Lee</a:t>
            </a:r>
          </a:p>
          <a:p>
            <a:r>
              <a:rPr lang="en-GB" dirty="0" err="1">
                <a:solidFill>
                  <a:schemeClr val="bg1"/>
                </a:solidFill>
              </a:rPr>
              <a:t>Pontificio</a:t>
            </a:r>
            <a:r>
              <a:rPr lang="en-GB" dirty="0">
                <a:solidFill>
                  <a:schemeClr val="bg1"/>
                </a:solidFill>
              </a:rPr>
              <a:t> Ateneo Regina Apostolorum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5729-268E-F171-6880-60E5A835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/>
              <a:t>Research Question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88942-1488-EB6E-A519-E83B10833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49" b="1279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DDEC-B583-2A90-D7B2-EA6F5DDC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822121"/>
          </a:xfrm>
        </p:spPr>
        <p:txBody>
          <a:bodyPr anchor="ctr">
            <a:normAutofit/>
          </a:bodyPr>
          <a:lstStyle/>
          <a:p>
            <a:r>
              <a:rPr lang="en-GB" sz="2400" dirty="0"/>
              <a:t>To examine the possible causes of polarisation by expounding on the criticisms of religious bioethics by secular bioethics, and vice versa.</a:t>
            </a:r>
          </a:p>
          <a:p>
            <a:r>
              <a:rPr lang="en-GB" sz="2400" dirty="0"/>
              <a:t>To propose methods to mitigate the existing polarisation by offering a reading of </a:t>
            </a:r>
            <a:r>
              <a:rPr lang="en-GB" sz="2400" i="1" dirty="0"/>
              <a:t>The Dialectics of Secularisation </a:t>
            </a:r>
            <a:r>
              <a:rPr lang="en-GB" sz="2400" dirty="0"/>
              <a:t>by Jürgen Habermas and Joseph Ratzinger.</a:t>
            </a:r>
          </a:p>
        </p:txBody>
      </p:sp>
    </p:spTree>
    <p:extLst>
      <p:ext uri="{BB962C8B-B14F-4D97-AF65-F5344CB8AC3E}">
        <p14:creationId xmlns:p14="http://schemas.microsoft.com/office/powerpoint/2010/main" val="31023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62" name="Rectangle 3161">
            <a:extLst>
              <a:ext uri="{FF2B5EF4-FFF2-40B4-BE49-F238E27FC236}">
                <a16:creationId xmlns:a16="http://schemas.microsoft.com/office/drawing/2014/main" id="{75BDD038-F345-433A-B715-30DEEC15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4" name="Rectangle 3163">
            <a:extLst>
              <a:ext uri="{FF2B5EF4-FFF2-40B4-BE49-F238E27FC236}">
                <a16:creationId xmlns:a16="http://schemas.microsoft.com/office/drawing/2014/main" id="{0B89AF2A-4ED1-4E6B-907C-ED98F10E7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B874-2B74-7E4B-58F4-8A99C96D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33" y="5073445"/>
            <a:ext cx="6857999" cy="7707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Marginalization of Religious Bioethics</a:t>
            </a:r>
          </a:p>
        </p:txBody>
      </p:sp>
      <p:pic>
        <p:nvPicPr>
          <p:cNvPr id="3074" name="Picture 2" descr="Richard A. McCormick and the Renewal of Moral Theology">
            <a:extLst>
              <a:ext uri="{FF2B5EF4-FFF2-40B4-BE49-F238E27FC236}">
                <a16:creationId xmlns:a16="http://schemas.microsoft.com/office/drawing/2014/main" id="{4F5C5BD9-010E-1242-177C-06E46CD77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/>
          <a:stretch/>
        </p:blipFill>
        <p:spPr bwMode="auto">
          <a:xfrm>
            <a:off x="3057846" y="-13662"/>
            <a:ext cx="3067990" cy="4616794"/>
          </a:xfrm>
          <a:custGeom>
            <a:avLst/>
            <a:gdLst/>
            <a:ahLst/>
            <a:cxnLst/>
            <a:rect l="l" t="t" r="r" b="b"/>
            <a:pathLst>
              <a:path w="3067990" h="4616794">
                <a:moveTo>
                  <a:pt x="0" y="0"/>
                </a:moveTo>
                <a:lnTo>
                  <a:pt x="3067990" y="0"/>
                </a:lnTo>
                <a:lnTo>
                  <a:pt x="3067990" y="4616421"/>
                </a:lnTo>
                <a:lnTo>
                  <a:pt x="3000906" y="4616794"/>
                </a:lnTo>
                <a:lnTo>
                  <a:pt x="2972250" y="4614025"/>
                </a:lnTo>
                <a:cubicBezTo>
                  <a:pt x="2962120" y="4616092"/>
                  <a:pt x="2951989" y="4604037"/>
                  <a:pt x="2941859" y="4606104"/>
                </a:cubicBezTo>
                <a:lnTo>
                  <a:pt x="2894107" y="4602170"/>
                </a:lnTo>
                <a:cubicBezTo>
                  <a:pt x="2873034" y="4581836"/>
                  <a:pt x="2869193" y="4602435"/>
                  <a:pt x="2854257" y="4597077"/>
                </a:cubicBezTo>
                <a:cubicBezTo>
                  <a:pt x="2828604" y="4586072"/>
                  <a:pt x="2823319" y="4587134"/>
                  <a:pt x="2797428" y="4577083"/>
                </a:cubicBezTo>
                <a:cubicBezTo>
                  <a:pt x="2784423" y="4578854"/>
                  <a:pt x="2770248" y="4573660"/>
                  <a:pt x="2757555" y="4577211"/>
                </a:cubicBezTo>
                <a:lnTo>
                  <a:pt x="2722664" y="4575516"/>
                </a:lnTo>
                <a:lnTo>
                  <a:pt x="2686700" y="4579436"/>
                </a:lnTo>
                <a:lnTo>
                  <a:pt x="2649051" y="4590851"/>
                </a:lnTo>
                <a:cubicBezTo>
                  <a:pt x="2634424" y="4591611"/>
                  <a:pt x="2618884" y="4590616"/>
                  <a:pt x="2602008" y="4586807"/>
                </a:cubicBezTo>
                <a:cubicBezTo>
                  <a:pt x="2588795" y="4584785"/>
                  <a:pt x="2590198" y="4581679"/>
                  <a:pt x="2553187" y="4576612"/>
                </a:cubicBezTo>
                <a:cubicBezTo>
                  <a:pt x="2516176" y="4571544"/>
                  <a:pt x="2419368" y="4560523"/>
                  <a:pt x="2379944" y="4556404"/>
                </a:cubicBezTo>
                <a:cubicBezTo>
                  <a:pt x="2340520" y="4552286"/>
                  <a:pt x="2355516" y="4555975"/>
                  <a:pt x="2333229" y="4554006"/>
                </a:cubicBezTo>
                <a:cubicBezTo>
                  <a:pt x="2310943" y="4552037"/>
                  <a:pt x="2272361" y="4544062"/>
                  <a:pt x="2246228" y="4544592"/>
                </a:cubicBezTo>
                <a:cubicBezTo>
                  <a:pt x="2227084" y="4544840"/>
                  <a:pt x="2214877" y="4554623"/>
                  <a:pt x="2194084" y="4550124"/>
                </a:cubicBezTo>
                <a:cubicBezTo>
                  <a:pt x="2173819" y="4565400"/>
                  <a:pt x="2120858" y="4529368"/>
                  <a:pt x="2122173" y="4551115"/>
                </a:cubicBezTo>
                <a:cubicBezTo>
                  <a:pt x="2103245" y="4538654"/>
                  <a:pt x="2081494" y="4540178"/>
                  <a:pt x="2059358" y="4545242"/>
                </a:cubicBezTo>
                <a:lnTo>
                  <a:pt x="2035061" y="4551794"/>
                </a:lnTo>
                <a:lnTo>
                  <a:pt x="1953233" y="4547925"/>
                </a:lnTo>
                <a:lnTo>
                  <a:pt x="1946445" y="4553172"/>
                </a:lnTo>
                <a:lnTo>
                  <a:pt x="1929934" y="4554324"/>
                </a:lnTo>
                <a:lnTo>
                  <a:pt x="1923819" y="4555038"/>
                </a:lnTo>
                <a:lnTo>
                  <a:pt x="1920026" y="4552518"/>
                </a:lnTo>
                <a:cubicBezTo>
                  <a:pt x="1917776" y="4551386"/>
                  <a:pt x="1916103" y="4551310"/>
                  <a:pt x="1914899" y="4553152"/>
                </a:cubicBezTo>
                <a:cubicBezTo>
                  <a:pt x="1914710" y="4554150"/>
                  <a:pt x="1914522" y="4555147"/>
                  <a:pt x="1914332" y="4556144"/>
                </a:cubicBezTo>
                <a:lnTo>
                  <a:pt x="1882048" y="4559910"/>
                </a:lnTo>
                <a:lnTo>
                  <a:pt x="1649952" y="4565527"/>
                </a:lnTo>
                <a:cubicBezTo>
                  <a:pt x="1546877" y="4600708"/>
                  <a:pt x="1418821" y="4554985"/>
                  <a:pt x="1305072" y="4567061"/>
                </a:cubicBezTo>
                <a:cubicBezTo>
                  <a:pt x="1280261" y="4557333"/>
                  <a:pt x="1302176" y="4558540"/>
                  <a:pt x="1243254" y="4571143"/>
                </a:cubicBezTo>
                <a:cubicBezTo>
                  <a:pt x="1210584" y="4564151"/>
                  <a:pt x="1143994" y="4561068"/>
                  <a:pt x="1107683" y="4558193"/>
                </a:cubicBezTo>
                <a:cubicBezTo>
                  <a:pt x="1073102" y="4550629"/>
                  <a:pt x="1071748" y="4546366"/>
                  <a:pt x="1049893" y="4539884"/>
                </a:cubicBezTo>
                <a:cubicBezTo>
                  <a:pt x="1028038" y="4533401"/>
                  <a:pt x="1037691" y="4534947"/>
                  <a:pt x="994206" y="4533420"/>
                </a:cubicBezTo>
                <a:cubicBezTo>
                  <a:pt x="958901" y="4528712"/>
                  <a:pt x="875207" y="4522680"/>
                  <a:pt x="841592" y="4522231"/>
                </a:cubicBezTo>
                <a:cubicBezTo>
                  <a:pt x="807977" y="4521782"/>
                  <a:pt x="805424" y="4517118"/>
                  <a:pt x="774862" y="4516600"/>
                </a:cubicBezTo>
                <a:cubicBezTo>
                  <a:pt x="750315" y="4523644"/>
                  <a:pt x="671398" y="4522624"/>
                  <a:pt x="654689" y="4508536"/>
                </a:cubicBezTo>
                <a:cubicBezTo>
                  <a:pt x="637868" y="4505459"/>
                  <a:pt x="619334" y="4510410"/>
                  <a:pt x="609821" y="4495335"/>
                </a:cubicBezTo>
                <a:cubicBezTo>
                  <a:pt x="594967" y="4477187"/>
                  <a:pt x="569778" y="4482863"/>
                  <a:pt x="546639" y="4483715"/>
                </a:cubicBezTo>
                <a:cubicBezTo>
                  <a:pt x="511551" y="4480605"/>
                  <a:pt x="483864" y="4467978"/>
                  <a:pt x="448444" y="4468067"/>
                </a:cubicBezTo>
                <a:cubicBezTo>
                  <a:pt x="415629" y="4464821"/>
                  <a:pt x="430775" y="4468600"/>
                  <a:pt x="355452" y="4463696"/>
                </a:cubicBezTo>
                <a:cubicBezTo>
                  <a:pt x="313474" y="4466598"/>
                  <a:pt x="251919" y="4449601"/>
                  <a:pt x="214765" y="4450435"/>
                </a:cubicBezTo>
                <a:cubicBezTo>
                  <a:pt x="212316" y="4447431"/>
                  <a:pt x="185091" y="4449077"/>
                  <a:pt x="163935" y="4448100"/>
                </a:cubicBezTo>
                <a:cubicBezTo>
                  <a:pt x="142779" y="4447123"/>
                  <a:pt x="108889" y="4432016"/>
                  <a:pt x="87830" y="4444571"/>
                </a:cubicBezTo>
                <a:lnTo>
                  <a:pt x="0" y="443338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History and Future of Bioethics: A Sociological View by Evans, John ...">
            <a:extLst>
              <a:ext uri="{FF2B5EF4-FFF2-40B4-BE49-F238E27FC236}">
                <a16:creationId xmlns:a16="http://schemas.microsoft.com/office/drawing/2014/main" id="{FE508914-D2D5-BCE9-4AAD-492D06630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" r="2" b="2"/>
          <a:stretch/>
        </p:blipFill>
        <p:spPr bwMode="auto">
          <a:xfrm>
            <a:off x="1" y="-13662"/>
            <a:ext cx="3067990" cy="4486402"/>
          </a:xfrm>
          <a:custGeom>
            <a:avLst/>
            <a:gdLst/>
            <a:ahLst/>
            <a:cxnLst/>
            <a:rect l="l" t="t" r="r" b="b"/>
            <a:pathLst>
              <a:path w="3067990" h="4486402">
                <a:moveTo>
                  <a:pt x="0" y="0"/>
                </a:moveTo>
                <a:lnTo>
                  <a:pt x="3067990" y="0"/>
                </a:lnTo>
                <a:lnTo>
                  <a:pt x="3067990" y="4434678"/>
                </a:lnTo>
                <a:lnTo>
                  <a:pt x="3005136" y="4426674"/>
                </a:lnTo>
                <a:cubicBezTo>
                  <a:pt x="2984892" y="4426477"/>
                  <a:pt x="2964647" y="4432630"/>
                  <a:pt x="2944403" y="4432433"/>
                </a:cubicBezTo>
                <a:cubicBezTo>
                  <a:pt x="2903802" y="4433020"/>
                  <a:pt x="2942523" y="4445800"/>
                  <a:pt x="2891479" y="4437498"/>
                </a:cubicBezTo>
                <a:cubicBezTo>
                  <a:pt x="2840435" y="4419671"/>
                  <a:pt x="2733386" y="4403942"/>
                  <a:pt x="2670602" y="4406269"/>
                </a:cubicBezTo>
                <a:lnTo>
                  <a:pt x="2601567" y="4385855"/>
                </a:lnTo>
                <a:lnTo>
                  <a:pt x="2555755" y="4386872"/>
                </a:lnTo>
                <a:lnTo>
                  <a:pt x="2522574" y="4380920"/>
                </a:lnTo>
                <a:cubicBezTo>
                  <a:pt x="2505748" y="4364465"/>
                  <a:pt x="2499515" y="4369192"/>
                  <a:pt x="2482690" y="4359798"/>
                </a:cubicBezTo>
                <a:cubicBezTo>
                  <a:pt x="2463674" y="4348619"/>
                  <a:pt x="2468309" y="4371071"/>
                  <a:pt x="2418230" y="4355773"/>
                </a:cubicBezTo>
                <a:cubicBezTo>
                  <a:pt x="2389966" y="4363918"/>
                  <a:pt x="2397381" y="4343124"/>
                  <a:pt x="2373124" y="4355934"/>
                </a:cubicBezTo>
                <a:cubicBezTo>
                  <a:pt x="2361515" y="4350812"/>
                  <a:pt x="2343756" y="4347971"/>
                  <a:pt x="2333141" y="4341245"/>
                </a:cubicBezTo>
                <a:lnTo>
                  <a:pt x="2313452" y="4337742"/>
                </a:lnTo>
                <a:lnTo>
                  <a:pt x="2288838" y="4331561"/>
                </a:lnTo>
                <a:lnTo>
                  <a:pt x="2284798" y="4320029"/>
                </a:lnTo>
                <a:lnTo>
                  <a:pt x="2246654" y="4313234"/>
                </a:lnTo>
                <a:cubicBezTo>
                  <a:pt x="2233112" y="4308633"/>
                  <a:pt x="2221188" y="4295927"/>
                  <a:pt x="2203716" y="4295057"/>
                </a:cubicBezTo>
                <a:cubicBezTo>
                  <a:pt x="2166201" y="4287935"/>
                  <a:pt x="2065291" y="4280117"/>
                  <a:pt x="2028271" y="4275095"/>
                </a:cubicBezTo>
                <a:cubicBezTo>
                  <a:pt x="1991251" y="4270074"/>
                  <a:pt x="2010652" y="4268317"/>
                  <a:pt x="1981596" y="4264928"/>
                </a:cubicBezTo>
                <a:cubicBezTo>
                  <a:pt x="1953253" y="4268497"/>
                  <a:pt x="1866336" y="4256745"/>
                  <a:pt x="1850405" y="4240640"/>
                </a:cubicBezTo>
                <a:cubicBezTo>
                  <a:pt x="1832387" y="4235329"/>
                  <a:pt x="1811052" y="4237664"/>
                  <a:pt x="1803238" y="4221575"/>
                </a:cubicBezTo>
                <a:cubicBezTo>
                  <a:pt x="1790076" y="4201744"/>
                  <a:pt x="1725767" y="4221796"/>
                  <a:pt x="1735576" y="4201564"/>
                </a:cubicBezTo>
                <a:cubicBezTo>
                  <a:pt x="1712756" y="4208335"/>
                  <a:pt x="1692774" y="4201125"/>
                  <a:pt x="1673819" y="4190462"/>
                </a:cubicBezTo>
                <a:lnTo>
                  <a:pt x="1653406" y="4177819"/>
                </a:lnTo>
                <a:lnTo>
                  <a:pt x="1634127" y="4179710"/>
                </a:lnTo>
                <a:cubicBezTo>
                  <a:pt x="1624926" y="4163559"/>
                  <a:pt x="1606023" y="4174759"/>
                  <a:pt x="1592100" y="4163307"/>
                </a:cubicBezTo>
                <a:lnTo>
                  <a:pt x="1570088" y="4153009"/>
                </a:lnTo>
                <a:lnTo>
                  <a:pt x="1554918" y="4147539"/>
                </a:lnTo>
                <a:lnTo>
                  <a:pt x="1549412" y="4145242"/>
                </a:lnTo>
                <a:lnTo>
                  <a:pt x="1544829" y="4146621"/>
                </a:lnTo>
                <a:cubicBezTo>
                  <a:pt x="1542253" y="4147096"/>
                  <a:pt x="1540639" y="4146723"/>
                  <a:pt x="1540227" y="4144662"/>
                </a:cubicBezTo>
                <a:lnTo>
                  <a:pt x="1540870" y="4141678"/>
                </a:lnTo>
                <a:lnTo>
                  <a:pt x="1480028" y="4147205"/>
                </a:lnTo>
                <a:lnTo>
                  <a:pt x="1450048" y="4143704"/>
                </a:lnTo>
                <a:cubicBezTo>
                  <a:pt x="1420066" y="4160354"/>
                  <a:pt x="1384545" y="4126004"/>
                  <a:pt x="1355070" y="4157686"/>
                </a:cubicBezTo>
                <a:lnTo>
                  <a:pt x="1231491" y="4157911"/>
                </a:lnTo>
                <a:lnTo>
                  <a:pt x="1175669" y="4154403"/>
                </a:lnTo>
                <a:cubicBezTo>
                  <a:pt x="1163327" y="4160355"/>
                  <a:pt x="1127457" y="4150629"/>
                  <a:pt x="1135056" y="4154527"/>
                </a:cubicBezTo>
                <a:lnTo>
                  <a:pt x="1078746" y="4159023"/>
                </a:lnTo>
                <a:lnTo>
                  <a:pt x="1071329" y="4163144"/>
                </a:lnTo>
                <a:lnTo>
                  <a:pt x="1068711" y="4165302"/>
                </a:lnTo>
                <a:lnTo>
                  <a:pt x="1055959" y="4166495"/>
                </a:lnTo>
                <a:cubicBezTo>
                  <a:pt x="1048027" y="4170471"/>
                  <a:pt x="1045639" y="4178713"/>
                  <a:pt x="1037216" y="4182194"/>
                </a:cubicBezTo>
                <a:cubicBezTo>
                  <a:pt x="1033004" y="4183935"/>
                  <a:pt x="1027282" y="4184485"/>
                  <a:pt x="1018606" y="4182718"/>
                </a:cubicBezTo>
                <a:cubicBezTo>
                  <a:pt x="1018058" y="4170742"/>
                  <a:pt x="1003524" y="4174229"/>
                  <a:pt x="987944" y="4178268"/>
                </a:cubicBezTo>
                <a:lnTo>
                  <a:pt x="973797" y="4181156"/>
                </a:lnTo>
                <a:lnTo>
                  <a:pt x="972433" y="4181930"/>
                </a:lnTo>
                <a:lnTo>
                  <a:pt x="971789" y="4181565"/>
                </a:lnTo>
                <a:lnTo>
                  <a:pt x="965406" y="4182868"/>
                </a:lnTo>
                <a:cubicBezTo>
                  <a:pt x="958709" y="4183296"/>
                  <a:pt x="953368" y="4181997"/>
                  <a:pt x="950999" y="4177105"/>
                </a:cubicBezTo>
                <a:cubicBezTo>
                  <a:pt x="935835" y="4209668"/>
                  <a:pt x="909896" y="4190797"/>
                  <a:pt x="878894" y="4205034"/>
                </a:cubicBezTo>
                <a:cubicBezTo>
                  <a:pt x="856168" y="4214849"/>
                  <a:pt x="852278" y="4207962"/>
                  <a:pt x="828591" y="4213036"/>
                </a:cubicBezTo>
                <a:cubicBezTo>
                  <a:pt x="780794" y="4256129"/>
                  <a:pt x="789761" y="4223483"/>
                  <a:pt x="727702" y="4254740"/>
                </a:cubicBezTo>
                <a:cubicBezTo>
                  <a:pt x="675647" y="4285502"/>
                  <a:pt x="641817" y="4303533"/>
                  <a:pt x="584992" y="4342206"/>
                </a:cubicBezTo>
                <a:cubicBezTo>
                  <a:pt x="579675" y="4358244"/>
                  <a:pt x="555897" y="4364323"/>
                  <a:pt x="537513" y="4373165"/>
                </a:cubicBezTo>
                <a:cubicBezTo>
                  <a:pt x="519129" y="4382007"/>
                  <a:pt x="478460" y="4396730"/>
                  <a:pt x="474686" y="4395261"/>
                </a:cubicBezTo>
                <a:cubicBezTo>
                  <a:pt x="453529" y="4436545"/>
                  <a:pt x="463084" y="4391242"/>
                  <a:pt x="424951" y="4417898"/>
                </a:cubicBezTo>
                <a:cubicBezTo>
                  <a:pt x="400623" y="4426877"/>
                  <a:pt x="394826" y="4429238"/>
                  <a:pt x="381292" y="4437499"/>
                </a:cubicBezTo>
                <a:cubicBezTo>
                  <a:pt x="367758" y="4445761"/>
                  <a:pt x="340364" y="4452372"/>
                  <a:pt x="319032" y="4460407"/>
                </a:cubicBezTo>
                <a:cubicBezTo>
                  <a:pt x="288456" y="4464557"/>
                  <a:pt x="247935" y="4448740"/>
                  <a:pt x="235648" y="4475117"/>
                </a:cubicBezTo>
                <a:cubicBezTo>
                  <a:pt x="204763" y="4480040"/>
                  <a:pt x="214119" y="4478466"/>
                  <a:pt x="184584" y="4486402"/>
                </a:cubicBezTo>
                <a:cubicBezTo>
                  <a:pt x="163340" y="4481164"/>
                  <a:pt x="69153" y="4491621"/>
                  <a:pt x="56571" y="4468140"/>
                </a:cubicBezTo>
                <a:cubicBezTo>
                  <a:pt x="38975" y="4461095"/>
                  <a:pt x="23894" y="4451510"/>
                  <a:pt x="7451" y="4441701"/>
                </a:cubicBezTo>
                <a:lnTo>
                  <a:pt x="0" y="443809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BDE30BB-8799-46F9-FAE3-A4D686228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r="7169" b="6"/>
          <a:stretch/>
        </p:blipFill>
        <p:spPr bwMode="auto">
          <a:xfrm>
            <a:off x="9124010" y="469558"/>
            <a:ext cx="3067990" cy="5306208"/>
          </a:xfrm>
          <a:custGeom>
            <a:avLst/>
            <a:gdLst/>
            <a:ahLst/>
            <a:cxnLst/>
            <a:rect l="l" t="t" r="r" b="b"/>
            <a:pathLst>
              <a:path w="3067990" h="5306208">
                <a:moveTo>
                  <a:pt x="0" y="0"/>
                </a:moveTo>
                <a:lnTo>
                  <a:pt x="17679" y="2197"/>
                </a:lnTo>
                <a:cubicBezTo>
                  <a:pt x="33325" y="5267"/>
                  <a:pt x="40061" y="9492"/>
                  <a:pt x="55160" y="6949"/>
                </a:cubicBezTo>
                <a:cubicBezTo>
                  <a:pt x="89097" y="9134"/>
                  <a:pt x="67611" y="25176"/>
                  <a:pt x="106767" y="12259"/>
                </a:cubicBezTo>
                <a:cubicBezTo>
                  <a:pt x="96065" y="25995"/>
                  <a:pt x="125167" y="8533"/>
                  <a:pt x="145303" y="19592"/>
                </a:cubicBezTo>
                <a:cubicBezTo>
                  <a:pt x="173545" y="11438"/>
                  <a:pt x="202580" y="21709"/>
                  <a:pt x="219723" y="22905"/>
                </a:cubicBezTo>
                <a:cubicBezTo>
                  <a:pt x="236866" y="24101"/>
                  <a:pt x="223601" y="27862"/>
                  <a:pt x="248161" y="26769"/>
                </a:cubicBezTo>
                <a:lnTo>
                  <a:pt x="282845" y="32305"/>
                </a:lnTo>
                <a:cubicBezTo>
                  <a:pt x="281034" y="27734"/>
                  <a:pt x="286052" y="29081"/>
                  <a:pt x="299813" y="29796"/>
                </a:cubicBezTo>
                <a:lnTo>
                  <a:pt x="336771" y="25722"/>
                </a:lnTo>
                <a:lnTo>
                  <a:pt x="362133" y="29831"/>
                </a:lnTo>
                <a:cubicBezTo>
                  <a:pt x="365533" y="29692"/>
                  <a:pt x="389709" y="25218"/>
                  <a:pt x="389224" y="21707"/>
                </a:cubicBezTo>
                <a:cubicBezTo>
                  <a:pt x="415674" y="36435"/>
                  <a:pt x="418321" y="27183"/>
                  <a:pt x="445444" y="23429"/>
                </a:cubicBezTo>
                <a:cubicBezTo>
                  <a:pt x="468699" y="24812"/>
                  <a:pt x="448654" y="25277"/>
                  <a:pt x="504850" y="27017"/>
                </a:cubicBezTo>
                <a:cubicBezTo>
                  <a:pt x="526726" y="43186"/>
                  <a:pt x="511000" y="15298"/>
                  <a:pt x="553940" y="37940"/>
                </a:cubicBezTo>
                <a:cubicBezTo>
                  <a:pt x="556042" y="36175"/>
                  <a:pt x="582552" y="37794"/>
                  <a:pt x="596427" y="39569"/>
                </a:cubicBezTo>
                <a:cubicBezTo>
                  <a:pt x="610302" y="41344"/>
                  <a:pt x="622838" y="39181"/>
                  <a:pt x="637193" y="48593"/>
                </a:cubicBezTo>
                <a:cubicBezTo>
                  <a:pt x="647681" y="51488"/>
                  <a:pt x="628938" y="47251"/>
                  <a:pt x="661736" y="52178"/>
                </a:cubicBezTo>
                <a:cubicBezTo>
                  <a:pt x="694534" y="57105"/>
                  <a:pt x="801438" y="73787"/>
                  <a:pt x="833982" y="78153"/>
                </a:cubicBezTo>
                <a:cubicBezTo>
                  <a:pt x="866526" y="82519"/>
                  <a:pt x="843637" y="85083"/>
                  <a:pt x="856998" y="85516"/>
                </a:cubicBezTo>
                <a:cubicBezTo>
                  <a:pt x="870359" y="85949"/>
                  <a:pt x="899128" y="78883"/>
                  <a:pt x="914148" y="80753"/>
                </a:cubicBezTo>
                <a:cubicBezTo>
                  <a:pt x="933004" y="82659"/>
                  <a:pt x="935800" y="89960"/>
                  <a:pt x="947118" y="89591"/>
                </a:cubicBezTo>
                <a:cubicBezTo>
                  <a:pt x="957582" y="79374"/>
                  <a:pt x="968693" y="79487"/>
                  <a:pt x="986819" y="85683"/>
                </a:cubicBezTo>
                <a:cubicBezTo>
                  <a:pt x="1020632" y="88467"/>
                  <a:pt x="1020659" y="77957"/>
                  <a:pt x="1053312" y="79472"/>
                </a:cubicBezTo>
                <a:cubicBezTo>
                  <a:pt x="1067641" y="78893"/>
                  <a:pt x="1075307" y="82187"/>
                  <a:pt x="1099213" y="78913"/>
                </a:cubicBezTo>
                <a:cubicBezTo>
                  <a:pt x="1116234" y="79611"/>
                  <a:pt x="1150433" y="81367"/>
                  <a:pt x="1173478" y="71085"/>
                </a:cubicBezTo>
                <a:cubicBezTo>
                  <a:pt x="1198473" y="69776"/>
                  <a:pt x="1180321" y="69312"/>
                  <a:pt x="1207601" y="71902"/>
                </a:cubicBezTo>
                <a:cubicBezTo>
                  <a:pt x="1240927" y="72420"/>
                  <a:pt x="1254799" y="66189"/>
                  <a:pt x="1274057" y="67671"/>
                </a:cubicBezTo>
                <a:cubicBezTo>
                  <a:pt x="1286597" y="63416"/>
                  <a:pt x="1272395" y="68487"/>
                  <a:pt x="1320593" y="63146"/>
                </a:cubicBezTo>
                <a:cubicBezTo>
                  <a:pt x="1339695" y="72605"/>
                  <a:pt x="1356035" y="59669"/>
                  <a:pt x="1372380" y="61707"/>
                </a:cubicBezTo>
                <a:cubicBezTo>
                  <a:pt x="1398302" y="60673"/>
                  <a:pt x="1462014" y="60786"/>
                  <a:pt x="1485648" y="59322"/>
                </a:cubicBezTo>
                <a:cubicBezTo>
                  <a:pt x="1509282" y="57858"/>
                  <a:pt x="1484126" y="55677"/>
                  <a:pt x="1514187" y="52925"/>
                </a:cubicBezTo>
                <a:cubicBezTo>
                  <a:pt x="1569555" y="65174"/>
                  <a:pt x="1600453" y="43129"/>
                  <a:pt x="1656491" y="40431"/>
                </a:cubicBezTo>
                <a:cubicBezTo>
                  <a:pt x="1690508" y="23359"/>
                  <a:pt x="1714615" y="41093"/>
                  <a:pt x="1751810" y="28028"/>
                </a:cubicBezTo>
                <a:cubicBezTo>
                  <a:pt x="1776981" y="24033"/>
                  <a:pt x="1780637" y="27850"/>
                  <a:pt x="1794814" y="25985"/>
                </a:cubicBezTo>
                <a:cubicBezTo>
                  <a:pt x="1808991" y="24120"/>
                  <a:pt x="1824981" y="19624"/>
                  <a:pt x="1836873" y="16837"/>
                </a:cubicBezTo>
                <a:cubicBezTo>
                  <a:pt x="1843238" y="20475"/>
                  <a:pt x="1892709" y="14065"/>
                  <a:pt x="1891567" y="9261"/>
                </a:cubicBezTo>
                <a:cubicBezTo>
                  <a:pt x="1898917" y="10907"/>
                  <a:pt x="1919236" y="17279"/>
                  <a:pt x="1921530" y="9673"/>
                </a:cubicBezTo>
                <a:cubicBezTo>
                  <a:pt x="1959058" y="9592"/>
                  <a:pt x="1980141" y="8525"/>
                  <a:pt x="2012969" y="18663"/>
                </a:cubicBezTo>
                <a:cubicBezTo>
                  <a:pt x="2036300" y="22440"/>
                  <a:pt x="2020005" y="20413"/>
                  <a:pt x="2034526" y="22810"/>
                </a:cubicBezTo>
                <a:cubicBezTo>
                  <a:pt x="2049047" y="25207"/>
                  <a:pt x="2073237" y="20913"/>
                  <a:pt x="2096919" y="20343"/>
                </a:cubicBezTo>
                <a:cubicBezTo>
                  <a:pt x="2120930" y="20475"/>
                  <a:pt x="2148905" y="24557"/>
                  <a:pt x="2166686" y="25985"/>
                </a:cubicBezTo>
                <a:cubicBezTo>
                  <a:pt x="2184467" y="27413"/>
                  <a:pt x="2188709" y="27070"/>
                  <a:pt x="2203604" y="28912"/>
                </a:cubicBezTo>
                <a:cubicBezTo>
                  <a:pt x="2228460" y="25462"/>
                  <a:pt x="2249347" y="27280"/>
                  <a:pt x="2267962" y="34655"/>
                </a:cubicBezTo>
                <a:cubicBezTo>
                  <a:pt x="2282447" y="36548"/>
                  <a:pt x="2275023" y="40857"/>
                  <a:pt x="2285749" y="42654"/>
                </a:cubicBezTo>
                <a:cubicBezTo>
                  <a:pt x="2296475" y="44451"/>
                  <a:pt x="2303314" y="36327"/>
                  <a:pt x="2332319" y="38293"/>
                </a:cubicBezTo>
                <a:cubicBezTo>
                  <a:pt x="2342638" y="38690"/>
                  <a:pt x="2342293" y="46311"/>
                  <a:pt x="2364330" y="47416"/>
                </a:cubicBezTo>
                <a:cubicBezTo>
                  <a:pt x="2386367" y="48521"/>
                  <a:pt x="2474972" y="53278"/>
                  <a:pt x="2507404" y="54450"/>
                </a:cubicBezTo>
                <a:cubicBezTo>
                  <a:pt x="2539836" y="55622"/>
                  <a:pt x="2526706" y="52404"/>
                  <a:pt x="2542253" y="52069"/>
                </a:cubicBezTo>
                <a:cubicBezTo>
                  <a:pt x="2557800" y="51734"/>
                  <a:pt x="2576193" y="43331"/>
                  <a:pt x="2600687" y="52438"/>
                </a:cubicBezTo>
                <a:cubicBezTo>
                  <a:pt x="2619009" y="47593"/>
                  <a:pt x="2619480" y="58712"/>
                  <a:pt x="2639796" y="61580"/>
                </a:cubicBezTo>
                <a:cubicBezTo>
                  <a:pt x="2651005" y="65638"/>
                  <a:pt x="2665035" y="64461"/>
                  <a:pt x="2674289" y="67260"/>
                </a:cubicBezTo>
                <a:cubicBezTo>
                  <a:pt x="2683543" y="70059"/>
                  <a:pt x="2690859" y="70563"/>
                  <a:pt x="2697705" y="73610"/>
                </a:cubicBezTo>
                <a:cubicBezTo>
                  <a:pt x="2704551" y="76657"/>
                  <a:pt x="2706632" y="82764"/>
                  <a:pt x="2715363" y="85542"/>
                </a:cubicBezTo>
                <a:cubicBezTo>
                  <a:pt x="2724094" y="88320"/>
                  <a:pt x="2737748" y="93210"/>
                  <a:pt x="2747711" y="95041"/>
                </a:cubicBezTo>
                <a:cubicBezTo>
                  <a:pt x="2757674" y="96872"/>
                  <a:pt x="2756162" y="94038"/>
                  <a:pt x="2775143" y="96530"/>
                </a:cubicBezTo>
                <a:cubicBezTo>
                  <a:pt x="2806082" y="101851"/>
                  <a:pt x="2833945" y="105706"/>
                  <a:pt x="2868742" y="105230"/>
                </a:cubicBezTo>
                <a:cubicBezTo>
                  <a:pt x="2875265" y="114937"/>
                  <a:pt x="2885652" y="110531"/>
                  <a:pt x="2899543" y="105394"/>
                </a:cubicBezTo>
                <a:cubicBezTo>
                  <a:pt x="2925511" y="112474"/>
                  <a:pt x="2969369" y="117959"/>
                  <a:pt x="3013791" y="133788"/>
                </a:cubicBezTo>
                <a:cubicBezTo>
                  <a:pt x="3032699" y="143490"/>
                  <a:pt x="3036873" y="145156"/>
                  <a:pt x="3050423" y="147827"/>
                </a:cubicBezTo>
                <a:lnTo>
                  <a:pt x="3067990" y="151167"/>
                </a:lnTo>
                <a:lnTo>
                  <a:pt x="3067990" y="5306208"/>
                </a:lnTo>
                <a:lnTo>
                  <a:pt x="3067989" y="5306208"/>
                </a:lnTo>
                <a:lnTo>
                  <a:pt x="3067989" y="4893381"/>
                </a:lnTo>
                <a:lnTo>
                  <a:pt x="3043495" y="4888945"/>
                </a:lnTo>
                <a:cubicBezTo>
                  <a:pt x="3028259" y="4893118"/>
                  <a:pt x="3019652" y="4892952"/>
                  <a:pt x="3013339" y="4882572"/>
                </a:cubicBezTo>
                <a:cubicBezTo>
                  <a:pt x="2976030" y="4880406"/>
                  <a:pt x="2937572" y="4854236"/>
                  <a:pt x="2913679" y="4866583"/>
                </a:cubicBezTo>
                <a:cubicBezTo>
                  <a:pt x="2915195" y="4844724"/>
                  <a:pt x="2901822" y="4852928"/>
                  <a:pt x="2875805" y="4847666"/>
                </a:cubicBezTo>
                <a:cubicBezTo>
                  <a:pt x="2857196" y="4841543"/>
                  <a:pt x="2817003" y="4828668"/>
                  <a:pt x="2802025" y="4822783"/>
                </a:cubicBezTo>
                <a:cubicBezTo>
                  <a:pt x="2787047" y="4816898"/>
                  <a:pt x="2775570" y="4821194"/>
                  <a:pt x="2760539" y="4815530"/>
                </a:cubicBezTo>
                <a:cubicBezTo>
                  <a:pt x="2767288" y="4796834"/>
                  <a:pt x="2677653" y="4809589"/>
                  <a:pt x="2711840" y="4795862"/>
                </a:cubicBezTo>
                <a:cubicBezTo>
                  <a:pt x="2686235" y="4784723"/>
                  <a:pt x="2695650" y="4790294"/>
                  <a:pt x="2682112" y="4795333"/>
                </a:cubicBezTo>
                <a:cubicBezTo>
                  <a:pt x="2649913" y="4790479"/>
                  <a:pt x="2647066" y="4789023"/>
                  <a:pt x="2609911" y="4793621"/>
                </a:cubicBezTo>
                <a:cubicBezTo>
                  <a:pt x="2593415" y="4792900"/>
                  <a:pt x="2587573" y="4790380"/>
                  <a:pt x="2572897" y="4788900"/>
                </a:cubicBezTo>
                <a:cubicBezTo>
                  <a:pt x="2558221" y="4787420"/>
                  <a:pt x="2550125" y="4788497"/>
                  <a:pt x="2521855" y="4784742"/>
                </a:cubicBezTo>
                <a:cubicBezTo>
                  <a:pt x="2499495" y="4780034"/>
                  <a:pt x="2483262" y="4781350"/>
                  <a:pt x="2465205" y="4778639"/>
                </a:cubicBezTo>
                <a:cubicBezTo>
                  <a:pt x="2447148" y="4775928"/>
                  <a:pt x="2436144" y="4771669"/>
                  <a:pt x="2413515" y="4768475"/>
                </a:cubicBezTo>
                <a:cubicBezTo>
                  <a:pt x="2394088" y="4759549"/>
                  <a:pt x="2320814" y="4780944"/>
                  <a:pt x="2306138" y="4754193"/>
                </a:cubicBezTo>
                <a:cubicBezTo>
                  <a:pt x="2253007" y="4759585"/>
                  <a:pt x="2237974" y="4748779"/>
                  <a:pt x="2194302" y="4744039"/>
                </a:cubicBezTo>
                <a:cubicBezTo>
                  <a:pt x="2152070" y="4739084"/>
                  <a:pt x="2146753" y="4742096"/>
                  <a:pt x="2102639" y="4729235"/>
                </a:cubicBezTo>
                <a:cubicBezTo>
                  <a:pt x="2068179" y="4716412"/>
                  <a:pt x="2049689" y="4712365"/>
                  <a:pt x="2009484" y="4709589"/>
                </a:cubicBezTo>
                <a:cubicBezTo>
                  <a:pt x="2006497" y="4717158"/>
                  <a:pt x="1958536" y="4701984"/>
                  <a:pt x="1950778" y="4699749"/>
                </a:cubicBezTo>
                <a:cubicBezTo>
                  <a:pt x="1951667" y="4704726"/>
                  <a:pt x="1926336" y="4706913"/>
                  <a:pt x="1919770" y="4702723"/>
                </a:cubicBezTo>
                <a:cubicBezTo>
                  <a:pt x="1861690" y="4705646"/>
                  <a:pt x="1843962" y="4724688"/>
                  <a:pt x="1800432" y="4714687"/>
                </a:cubicBezTo>
                <a:cubicBezTo>
                  <a:pt x="1766454" y="4714617"/>
                  <a:pt x="1768076" y="4724355"/>
                  <a:pt x="1719261" y="4724244"/>
                </a:cubicBezTo>
                <a:cubicBezTo>
                  <a:pt x="1698725" y="4728489"/>
                  <a:pt x="1704876" y="4720084"/>
                  <a:pt x="1679325" y="4720398"/>
                </a:cubicBezTo>
                <a:cubicBezTo>
                  <a:pt x="1646713" y="4738364"/>
                  <a:pt x="1612035" y="4726657"/>
                  <a:pt x="1565956" y="4726125"/>
                </a:cubicBezTo>
                <a:cubicBezTo>
                  <a:pt x="1509596" y="4724792"/>
                  <a:pt x="1462482" y="4732200"/>
                  <a:pt x="1413439" y="4724264"/>
                </a:cubicBezTo>
                <a:cubicBezTo>
                  <a:pt x="1395410" y="4730641"/>
                  <a:pt x="1371319" y="4739221"/>
                  <a:pt x="1351513" y="4728134"/>
                </a:cubicBezTo>
                <a:cubicBezTo>
                  <a:pt x="1299513" y="4729900"/>
                  <a:pt x="1305583" y="4734952"/>
                  <a:pt x="1285766" y="4728501"/>
                </a:cubicBezTo>
                <a:cubicBezTo>
                  <a:pt x="1246313" y="4730975"/>
                  <a:pt x="1252677" y="4725316"/>
                  <a:pt x="1217013" y="4722250"/>
                </a:cubicBezTo>
                <a:cubicBezTo>
                  <a:pt x="1187972" y="4717535"/>
                  <a:pt x="1202419" y="4717968"/>
                  <a:pt x="1175553" y="4717397"/>
                </a:cubicBezTo>
                <a:cubicBezTo>
                  <a:pt x="1150152" y="4726111"/>
                  <a:pt x="1132757" y="4715339"/>
                  <a:pt x="1125937" y="4713080"/>
                </a:cubicBezTo>
                <a:cubicBezTo>
                  <a:pt x="1101933" y="4714551"/>
                  <a:pt x="1066390" y="4702547"/>
                  <a:pt x="1070414" y="4718045"/>
                </a:cubicBezTo>
                <a:cubicBezTo>
                  <a:pt x="1036699" y="4697042"/>
                  <a:pt x="1037956" y="4718362"/>
                  <a:pt x="1001930" y="4712953"/>
                </a:cubicBezTo>
                <a:cubicBezTo>
                  <a:pt x="982943" y="4705262"/>
                  <a:pt x="958349" y="4701127"/>
                  <a:pt x="946429" y="4710733"/>
                </a:cubicBezTo>
                <a:cubicBezTo>
                  <a:pt x="873991" y="4698538"/>
                  <a:pt x="917810" y="4694854"/>
                  <a:pt x="843959" y="4682048"/>
                </a:cubicBezTo>
                <a:cubicBezTo>
                  <a:pt x="805648" y="4675599"/>
                  <a:pt x="748814" y="4673116"/>
                  <a:pt x="719028" y="4663910"/>
                </a:cubicBezTo>
                <a:cubicBezTo>
                  <a:pt x="689242" y="4654703"/>
                  <a:pt x="681940" y="4658862"/>
                  <a:pt x="658894" y="4652209"/>
                </a:cubicBezTo>
                <a:cubicBezTo>
                  <a:pt x="635848" y="4645555"/>
                  <a:pt x="606360" y="4645052"/>
                  <a:pt x="587813" y="4641642"/>
                </a:cubicBezTo>
                <a:cubicBezTo>
                  <a:pt x="569266" y="4638232"/>
                  <a:pt x="549985" y="4630114"/>
                  <a:pt x="547611" y="4631750"/>
                </a:cubicBezTo>
                <a:cubicBezTo>
                  <a:pt x="510247" y="4623077"/>
                  <a:pt x="499088" y="4633791"/>
                  <a:pt x="476778" y="4615662"/>
                </a:cubicBezTo>
                <a:cubicBezTo>
                  <a:pt x="457686" y="4613372"/>
                  <a:pt x="453369" y="4611385"/>
                  <a:pt x="433058" y="4610953"/>
                </a:cubicBezTo>
                <a:cubicBezTo>
                  <a:pt x="412747" y="4610521"/>
                  <a:pt x="383201" y="4613107"/>
                  <a:pt x="354910" y="4613069"/>
                </a:cubicBezTo>
                <a:cubicBezTo>
                  <a:pt x="325594" y="4614825"/>
                  <a:pt x="324861" y="4631623"/>
                  <a:pt x="297551" y="4614611"/>
                </a:cubicBezTo>
                <a:cubicBezTo>
                  <a:pt x="297827" y="4618223"/>
                  <a:pt x="283633" y="4619398"/>
                  <a:pt x="279981" y="4619280"/>
                </a:cubicBezTo>
                <a:lnTo>
                  <a:pt x="251060" y="4621023"/>
                </a:lnTo>
                <a:lnTo>
                  <a:pt x="248621" y="4615319"/>
                </a:lnTo>
                <a:cubicBezTo>
                  <a:pt x="237819" y="4612965"/>
                  <a:pt x="219269" y="4618593"/>
                  <a:pt x="208474" y="4619602"/>
                </a:cubicBezTo>
                <a:lnTo>
                  <a:pt x="183850" y="4621375"/>
                </a:lnTo>
                <a:lnTo>
                  <a:pt x="174486" y="4620574"/>
                </a:lnTo>
                <a:lnTo>
                  <a:pt x="170493" y="4620635"/>
                </a:lnTo>
                <a:lnTo>
                  <a:pt x="160178" y="4616375"/>
                </a:lnTo>
                <a:cubicBezTo>
                  <a:pt x="150587" y="4615308"/>
                  <a:pt x="143414" y="4608454"/>
                  <a:pt x="137679" y="4607411"/>
                </a:cubicBezTo>
                <a:cubicBezTo>
                  <a:pt x="131944" y="4606369"/>
                  <a:pt x="130252" y="4614284"/>
                  <a:pt x="125767" y="4610124"/>
                </a:cubicBezTo>
                <a:cubicBezTo>
                  <a:pt x="131450" y="4607091"/>
                  <a:pt x="122536" y="4604620"/>
                  <a:pt x="118604" y="4602416"/>
                </a:cubicBezTo>
                <a:lnTo>
                  <a:pt x="82934" y="4599702"/>
                </a:lnTo>
                <a:cubicBezTo>
                  <a:pt x="39823" y="4602644"/>
                  <a:pt x="55074" y="4589236"/>
                  <a:pt x="41888" y="4597726"/>
                </a:cubicBezTo>
                <a:cubicBezTo>
                  <a:pt x="25543" y="4601103"/>
                  <a:pt x="15576" y="4602785"/>
                  <a:pt x="8238" y="4603430"/>
                </a:cubicBezTo>
                <a:lnTo>
                  <a:pt x="0" y="460319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tuation Ethics by Joseph Fletcher - Paperback - 9780334015383">
            <a:extLst>
              <a:ext uri="{FF2B5EF4-FFF2-40B4-BE49-F238E27FC236}">
                <a16:creationId xmlns:a16="http://schemas.microsoft.com/office/drawing/2014/main" id="{792780A0-E7AB-836A-03BE-CF6501C98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r="1039" b="-2"/>
          <a:stretch/>
        </p:blipFill>
        <p:spPr bwMode="auto">
          <a:xfrm>
            <a:off x="6095999" y="1278"/>
            <a:ext cx="3067990" cy="5149699"/>
          </a:xfrm>
          <a:custGeom>
            <a:avLst/>
            <a:gdLst/>
            <a:ahLst/>
            <a:cxnLst/>
            <a:rect l="l" t="t" r="r" b="b"/>
            <a:pathLst>
              <a:path w="3067990" h="5149699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42105" y="469033"/>
                  <a:pt x="3051256" y="471666"/>
                  <a:pt x="3059006" y="473639"/>
                </a:cubicBezTo>
                <a:lnTo>
                  <a:pt x="3067990" y="474231"/>
                </a:lnTo>
                <a:lnTo>
                  <a:pt x="3067990" y="5066330"/>
                </a:lnTo>
                <a:lnTo>
                  <a:pt x="3036249" y="5071710"/>
                </a:lnTo>
                <a:cubicBezTo>
                  <a:pt x="3028911" y="5072355"/>
                  <a:pt x="3024202" y="5071963"/>
                  <a:pt x="3018374" y="5071188"/>
                </a:cubicBezTo>
                <a:cubicBezTo>
                  <a:pt x="2981557" y="5076634"/>
                  <a:pt x="2975787" y="5078874"/>
                  <a:pt x="2928454" y="5083368"/>
                </a:cubicBezTo>
                <a:cubicBezTo>
                  <a:pt x="2902026" y="5096160"/>
                  <a:pt x="2894473" y="5096992"/>
                  <a:pt x="2874456" y="5102330"/>
                </a:cubicBezTo>
                <a:cubicBezTo>
                  <a:pt x="2849799" y="5110661"/>
                  <a:pt x="2856324" y="5116728"/>
                  <a:pt x="2826359" y="5120681"/>
                </a:cubicBezTo>
                <a:cubicBezTo>
                  <a:pt x="2811152" y="5125070"/>
                  <a:pt x="2799749" y="5135440"/>
                  <a:pt x="2790273" y="5139251"/>
                </a:cubicBezTo>
                <a:cubicBezTo>
                  <a:pt x="2780797" y="5143062"/>
                  <a:pt x="2776994" y="5141825"/>
                  <a:pt x="2761021" y="5144617"/>
                </a:cubicBezTo>
                <a:cubicBezTo>
                  <a:pt x="2750399" y="5143672"/>
                  <a:pt x="2716008" y="5143647"/>
                  <a:pt x="2709599" y="5145416"/>
                </a:cubicBezTo>
                <a:cubicBezTo>
                  <a:pt x="2691337" y="5155744"/>
                  <a:pt x="2674953" y="5144170"/>
                  <a:pt x="2643019" y="5144002"/>
                </a:cubicBezTo>
                <a:lnTo>
                  <a:pt x="2605306" y="5145401"/>
                </a:lnTo>
                <a:cubicBezTo>
                  <a:pt x="2598456" y="5139894"/>
                  <a:pt x="2544492" y="5137937"/>
                  <a:pt x="2540666" y="5130474"/>
                </a:cubicBezTo>
                <a:cubicBezTo>
                  <a:pt x="2520890" y="5122976"/>
                  <a:pt x="2520818" y="5104076"/>
                  <a:pt x="2490181" y="5096885"/>
                </a:cubicBezTo>
                <a:cubicBezTo>
                  <a:pt x="2473666" y="5089694"/>
                  <a:pt x="2482843" y="5107802"/>
                  <a:pt x="2441578" y="5087331"/>
                </a:cubicBezTo>
                <a:cubicBezTo>
                  <a:pt x="2404207" y="5055658"/>
                  <a:pt x="2246399" y="5032666"/>
                  <a:pt x="2239061" y="4977592"/>
                </a:cubicBezTo>
                <a:cubicBezTo>
                  <a:pt x="2172141" y="4959717"/>
                  <a:pt x="2228317" y="4960563"/>
                  <a:pt x="2138397" y="4945422"/>
                </a:cubicBezTo>
                <a:cubicBezTo>
                  <a:pt x="2058643" y="4932605"/>
                  <a:pt x="1820980" y="4910463"/>
                  <a:pt x="1766888" y="4891159"/>
                </a:cubicBezTo>
                <a:cubicBezTo>
                  <a:pt x="1693746" y="4881380"/>
                  <a:pt x="1731387" y="4880829"/>
                  <a:pt x="1699544" y="4886748"/>
                </a:cubicBezTo>
                <a:cubicBezTo>
                  <a:pt x="1645920" y="4895473"/>
                  <a:pt x="1642875" y="4877798"/>
                  <a:pt x="1607580" y="4879045"/>
                </a:cubicBezTo>
                <a:cubicBezTo>
                  <a:pt x="1555088" y="4865773"/>
                  <a:pt x="1453749" y="4859346"/>
                  <a:pt x="1384598" y="4845217"/>
                </a:cubicBezTo>
                <a:cubicBezTo>
                  <a:pt x="1326341" y="4835627"/>
                  <a:pt x="1315092" y="4821514"/>
                  <a:pt x="1258391" y="4816554"/>
                </a:cubicBezTo>
                <a:cubicBezTo>
                  <a:pt x="1226403" y="4808063"/>
                  <a:pt x="1218929" y="4802264"/>
                  <a:pt x="1192670" y="4794273"/>
                </a:cubicBezTo>
                <a:cubicBezTo>
                  <a:pt x="1172212" y="4781098"/>
                  <a:pt x="1134543" y="4780537"/>
                  <a:pt x="1100484" y="4773564"/>
                </a:cubicBezTo>
                <a:cubicBezTo>
                  <a:pt x="1083354" y="4772013"/>
                  <a:pt x="1065276" y="4777578"/>
                  <a:pt x="1028112" y="4767096"/>
                </a:cubicBezTo>
                <a:cubicBezTo>
                  <a:pt x="999846" y="4759146"/>
                  <a:pt x="967016" y="4743196"/>
                  <a:pt x="963745" y="4764863"/>
                </a:cubicBezTo>
                <a:cubicBezTo>
                  <a:pt x="935062" y="4736624"/>
                  <a:pt x="945601" y="4756035"/>
                  <a:pt x="908364" y="4755572"/>
                </a:cubicBezTo>
                <a:cubicBezTo>
                  <a:pt x="831301" y="4740343"/>
                  <a:pt x="772395" y="4745078"/>
                  <a:pt x="699185" y="4729739"/>
                </a:cubicBezTo>
                <a:cubicBezTo>
                  <a:pt x="680644" y="4710950"/>
                  <a:pt x="671269" y="4756745"/>
                  <a:pt x="624173" y="4712819"/>
                </a:cubicBezTo>
                <a:cubicBezTo>
                  <a:pt x="620673" y="4715011"/>
                  <a:pt x="605890" y="4702494"/>
                  <a:pt x="587551" y="4697060"/>
                </a:cubicBezTo>
                <a:cubicBezTo>
                  <a:pt x="569213" y="4691626"/>
                  <a:pt x="529126" y="4697683"/>
                  <a:pt x="514142" y="4680213"/>
                </a:cubicBezTo>
                <a:cubicBezTo>
                  <a:pt x="490554" y="4678007"/>
                  <a:pt x="455880" y="4670399"/>
                  <a:pt x="435429" y="4669695"/>
                </a:cubicBezTo>
                <a:cubicBezTo>
                  <a:pt x="414978" y="4668991"/>
                  <a:pt x="413693" y="4665510"/>
                  <a:pt x="398498" y="4661863"/>
                </a:cubicBezTo>
                <a:lnTo>
                  <a:pt x="391864" y="4657306"/>
                </a:lnTo>
                <a:lnTo>
                  <a:pt x="393991" y="4656812"/>
                </a:lnTo>
                <a:cubicBezTo>
                  <a:pt x="393161" y="4656323"/>
                  <a:pt x="391036" y="4655963"/>
                  <a:pt x="390744" y="4656537"/>
                </a:cubicBezTo>
                <a:lnTo>
                  <a:pt x="391864" y="4657306"/>
                </a:lnTo>
                <a:lnTo>
                  <a:pt x="389463" y="4657864"/>
                </a:lnTo>
                <a:cubicBezTo>
                  <a:pt x="384571" y="4657809"/>
                  <a:pt x="375254" y="4657079"/>
                  <a:pt x="358382" y="4654871"/>
                </a:cubicBezTo>
                <a:cubicBezTo>
                  <a:pt x="339824" y="4647350"/>
                  <a:pt x="313263" y="4650730"/>
                  <a:pt x="294208" y="4644982"/>
                </a:cubicBezTo>
                <a:cubicBezTo>
                  <a:pt x="275153" y="4639233"/>
                  <a:pt x="255232" y="4631558"/>
                  <a:pt x="240522" y="4627439"/>
                </a:cubicBezTo>
                <a:cubicBezTo>
                  <a:pt x="212762" y="4619907"/>
                  <a:pt x="228727" y="4611264"/>
                  <a:pt x="188294" y="4613207"/>
                </a:cubicBezTo>
                <a:cubicBezTo>
                  <a:pt x="165514" y="4608090"/>
                  <a:pt x="132086" y="4618695"/>
                  <a:pt x="107016" y="4612605"/>
                </a:cubicBezTo>
                <a:cubicBezTo>
                  <a:pt x="79461" y="4604732"/>
                  <a:pt x="82214" y="4605717"/>
                  <a:pt x="48463" y="4601378"/>
                </a:cubicBezTo>
                <a:lnTo>
                  <a:pt x="0" y="46016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35" name="Rectangle 184334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337" name="Group 184336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84338" name="Freeform: Shape 184337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84339" name="Freeform: Shape 184338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84340" name="Freeform: Shape 184339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84341" name="Freeform: Shape 184340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4343" name="Group 184342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84344" name="Freeform: Shape 184343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45" name="Freeform: Shape 184344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46" name="Freeform: Shape 184345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47" name="Freeform: Shape 184346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BAE22244-DCD3-74E5-460A-52940B7EE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802955"/>
            <a:ext cx="5145024" cy="6111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600" dirty="0">
                <a:solidFill>
                  <a:schemeClr val="tx2"/>
                </a:solidFill>
              </a:rPr>
              <a:t>Secularization of bioethics</a:t>
            </a:r>
          </a:p>
        </p:txBody>
      </p:sp>
      <p:pic>
        <p:nvPicPr>
          <p:cNvPr id="1026" name="Picture 2" descr="Bioethics MOOC - Georgetown University, Kennedy Institute of Ethics ...">
            <a:extLst>
              <a:ext uri="{FF2B5EF4-FFF2-40B4-BE49-F238E27FC236}">
                <a16:creationId xmlns:a16="http://schemas.microsoft.com/office/drawing/2014/main" id="{A2E56377-DE1B-FE72-F40A-76A403757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t="2743" r="1953" b="2918"/>
          <a:stretch/>
        </p:blipFill>
        <p:spPr bwMode="auto">
          <a:xfrm>
            <a:off x="6198853" y="400494"/>
            <a:ext cx="2629372" cy="14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Rectangle 3">
            <a:extLst>
              <a:ext uri="{FF2B5EF4-FFF2-40B4-BE49-F238E27FC236}">
                <a16:creationId xmlns:a16="http://schemas.microsoft.com/office/drawing/2014/main" id="{AC82AC70-A1F9-E8FF-DDF3-73189BF91787}"/>
              </a:ext>
            </a:extLst>
          </p:cNvPr>
          <p:cNvSpPr>
            <a:spLocks noChangeArrowheads="1"/>
          </p:cNvSpPr>
          <p:nvPr/>
        </p:nvSpPr>
        <p:spPr>
          <a:xfrm>
            <a:off x="804672" y="5794744"/>
            <a:ext cx="6499895" cy="83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1966-1970: 22% Religious bioethics literature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1986-1990: 6.2% </a:t>
            </a:r>
          </a:p>
        </p:txBody>
      </p:sp>
      <p:pic>
        <p:nvPicPr>
          <p:cNvPr id="1028" name="Picture 4" descr="News // Center for Ethics and Culture // University of Notre Dame">
            <a:extLst>
              <a:ext uri="{FF2B5EF4-FFF2-40B4-BE49-F238E27FC236}">
                <a16:creationId xmlns:a16="http://schemas.microsoft.com/office/drawing/2014/main" id="{D4E9A2CB-316D-FD42-56CE-6735AB567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1160" y="3863170"/>
            <a:ext cx="1761495" cy="19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FAE6F-80AB-55E5-A486-2661D62E46AC}"/>
              </a:ext>
            </a:extLst>
          </p:cNvPr>
          <p:cNvSpPr>
            <a:spLocks/>
          </p:cNvSpPr>
          <p:nvPr/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166">
            <a:extLst>
              <a:ext uri="{FF2B5EF4-FFF2-40B4-BE49-F238E27FC236}">
                <a16:creationId xmlns:a16="http://schemas.microsoft.com/office/drawing/2014/main" id="{A07872F6-1E77-F350-80BA-3131F444524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944187"/>
              </p:ext>
            </p:extLst>
          </p:nvPr>
        </p:nvGraphicFramePr>
        <p:xfrm>
          <a:off x="315983" y="2662988"/>
          <a:ext cx="7490175" cy="32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4" imgW="8658149" imgH="3753002" progId="Excel.Chart.8">
                  <p:embed/>
                </p:oleObj>
              </mc:Choice>
              <mc:Fallback>
                <p:oleObj name="Gráfico" r:id="rId4" imgW="8658149" imgH="3753002" progId="Excel.Chart.8">
                  <p:embed/>
                  <p:pic>
                    <p:nvPicPr>
                      <p:cNvPr id="6" name="Object 166">
                        <a:extLst>
                          <a:ext uri="{FF2B5EF4-FFF2-40B4-BE49-F238E27FC236}">
                            <a16:creationId xmlns:a16="http://schemas.microsoft.com/office/drawing/2014/main" id="{A07872F6-1E77-F350-80BA-3131F44452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83" y="2662988"/>
                        <a:ext cx="7490175" cy="32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05497A-42C4-1AB5-8B51-044F21B3C1F5}"/>
                  </a:ext>
                </a:extLst>
              </p14:cNvPr>
              <p14:cNvContentPartPr/>
              <p14:nvPr/>
            </p14:nvContentPartPr>
            <p14:xfrm>
              <a:off x="1126072" y="3568236"/>
              <a:ext cx="6776640" cy="1442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05497A-42C4-1AB5-8B51-044F21B3C1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8072" y="3532596"/>
                <a:ext cx="6812280" cy="151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BD8E0-8391-3132-8A88-7EFD7945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/>
              <a:t>What was lost in Process?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1B3C5-D88C-2CFC-9EF3-6FB3409E3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5767200" cy="3917773"/>
          </a:xfrm>
        </p:spPr>
        <p:txBody>
          <a:bodyPr>
            <a:normAutofit/>
          </a:bodyPr>
          <a:lstStyle/>
          <a:p>
            <a:r>
              <a:rPr lang="en-GB" sz="3200" dirty="0"/>
              <a:t>Breakdown of a common narrative </a:t>
            </a:r>
          </a:p>
          <a:p>
            <a:pPr lvl="1"/>
            <a:r>
              <a:rPr lang="en-GB" sz="2800" dirty="0"/>
              <a:t>Alasdair </a:t>
            </a:r>
            <a:r>
              <a:rPr lang="en-GB" sz="2800" dirty="0" err="1"/>
              <a:t>MacIntyre</a:t>
            </a:r>
            <a:r>
              <a:rPr lang="en-GB" sz="2800" dirty="0"/>
              <a:t>, </a:t>
            </a:r>
            <a:r>
              <a:rPr lang="en-GB" sz="2800" i="1" dirty="0"/>
              <a:t>After Virtue</a:t>
            </a:r>
            <a:endParaRPr lang="en-GB" sz="2800" dirty="0"/>
          </a:p>
          <a:p>
            <a:r>
              <a:rPr lang="en-GB" sz="3200" dirty="0"/>
              <a:t>Possible alternatives</a:t>
            </a:r>
          </a:p>
          <a:p>
            <a:pPr lvl="1"/>
            <a:r>
              <a:rPr lang="en-GB" sz="2800" dirty="0"/>
              <a:t>Will to power (Nietzsche, Rorty)</a:t>
            </a:r>
          </a:p>
          <a:p>
            <a:pPr lvl="1"/>
            <a:r>
              <a:rPr lang="en-GB" sz="2800" dirty="0"/>
              <a:t>Veil of Ignorance (Rawls, Habermas)</a:t>
            </a:r>
          </a:p>
          <a:p>
            <a:pPr lvl="1"/>
            <a:r>
              <a:rPr lang="en-GB" sz="2800" dirty="0"/>
              <a:t>Might  is right (Engelhardt)</a:t>
            </a:r>
          </a:p>
        </p:txBody>
      </p:sp>
      <p:pic>
        <p:nvPicPr>
          <p:cNvPr id="4" name="Picture 3" descr="A person kneeling on a puzzle&#10;&#10;Description automatically generated">
            <a:extLst>
              <a:ext uri="{FF2B5EF4-FFF2-40B4-BE49-F238E27FC236}">
                <a16:creationId xmlns:a16="http://schemas.microsoft.com/office/drawing/2014/main" id="{273924CE-7F96-371C-CB1A-E70B8781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530550"/>
            <a:ext cx="4788505" cy="306464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652E6-88EC-1593-8187-9A131690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315894"/>
          </a:xfrm>
        </p:spPr>
        <p:txBody>
          <a:bodyPr anchor="b">
            <a:normAutofit/>
          </a:bodyPr>
          <a:lstStyle/>
          <a:p>
            <a:r>
              <a:rPr lang="en-GB" sz="4000" i="1" dirty="0"/>
              <a:t>The Dialectics of Secularisation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52F2D-C8DA-38FB-5570-B35F7BFA9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57199"/>
            <a:ext cx="5621912" cy="4269429"/>
          </a:xfrm>
        </p:spPr>
        <p:txBody>
          <a:bodyPr anchor="t">
            <a:normAutofit/>
          </a:bodyPr>
          <a:lstStyle/>
          <a:p>
            <a:r>
              <a:rPr lang="en-GB" sz="2400" dirty="0"/>
              <a:t>2004 Jürgen Habermas and Joseph Ratzinger.</a:t>
            </a:r>
          </a:p>
          <a:p>
            <a:r>
              <a:rPr lang="en-GB" sz="2400" dirty="0"/>
              <a:t>Habermas urging that “secular society acquire a new understanding of religious convictions”</a:t>
            </a:r>
          </a:p>
          <a:p>
            <a:r>
              <a:rPr lang="en-GB" sz="2400" dirty="0"/>
              <a:t>What are the prerequisites to create a just society.</a:t>
            </a:r>
          </a:p>
          <a:p>
            <a:r>
              <a:rPr lang="en-GB" sz="2400" dirty="0" err="1"/>
              <a:t>Ratiionalism</a:t>
            </a:r>
            <a:r>
              <a:rPr lang="en-GB" sz="2400" dirty="0"/>
              <a:t> vs. fideism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95CC2-936F-3D28-852D-49A473C1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968" y="1437110"/>
            <a:ext cx="5311706" cy="39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20E2-7ED8-E785-A48B-3C345F6F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3752850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dirty="0"/>
              <a:t>Post-Secular Dialogue in Bioethics</a:t>
            </a:r>
          </a:p>
        </p:txBody>
      </p:sp>
      <p:pic>
        <p:nvPicPr>
          <p:cNvPr id="4" name="Picture 3" descr="A group of men in robes&#10;&#10;Description automatically generated">
            <a:extLst>
              <a:ext uri="{FF2B5EF4-FFF2-40B4-BE49-F238E27FC236}">
                <a16:creationId xmlns:a16="http://schemas.microsoft.com/office/drawing/2014/main" id="{19985D48-EFC0-C471-43EA-088EFE0C3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21" b="1177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A886-8BF7-AFB8-D941-EA9275B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3105150"/>
          </a:xfrm>
        </p:spPr>
        <p:txBody>
          <a:bodyPr anchor="ctr">
            <a:normAutofit/>
          </a:bodyPr>
          <a:lstStyle/>
          <a:p>
            <a:r>
              <a:rPr lang="en-GB" dirty="0"/>
              <a:t>Habermas</a:t>
            </a:r>
          </a:p>
          <a:p>
            <a:pPr lvl="1"/>
            <a:r>
              <a:rPr lang="en-GB" sz="2000" dirty="0"/>
              <a:t>Religious citizens should abandon their “claim to a monopoly” in understanding human existence.</a:t>
            </a:r>
          </a:p>
          <a:p>
            <a:pPr lvl="1"/>
            <a:r>
              <a:rPr lang="en-GB" sz="2000" dirty="0"/>
              <a:t>Secularised citizens “must not deny in principle that religious image of the world have the potential to express truth”. </a:t>
            </a:r>
          </a:p>
          <a:p>
            <a:pPr lvl="1"/>
            <a:r>
              <a:rPr lang="en-GB" sz="2000" dirty="0">
                <a:highlight>
                  <a:srgbClr val="FFFF00"/>
                </a:highlight>
              </a:rPr>
              <a:t>Translate religious language into “a language that is accessible to the public as a whole”?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8559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man Dignity is the Right of All - Preda Foundation, Inc.">
            <a:extLst>
              <a:ext uri="{FF2B5EF4-FFF2-40B4-BE49-F238E27FC236}">
                <a16:creationId xmlns:a16="http://schemas.microsoft.com/office/drawing/2014/main" id="{29596011-EDE5-39EC-E68D-4EB615F4E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2"/>
          <a:stretch/>
        </p:blipFill>
        <p:spPr bwMode="auto">
          <a:xfrm>
            <a:off x="3089646" y="26584"/>
            <a:ext cx="8929925" cy="325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7DF873A-FE8D-BC76-732D-E00822FE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796" y="5225791"/>
            <a:ext cx="10515600" cy="1325563"/>
          </a:xfrm>
        </p:spPr>
        <p:txBody>
          <a:bodyPr/>
          <a:lstStyle/>
          <a:p>
            <a:r>
              <a:rPr lang="en-GB" sz="4400" dirty="0"/>
              <a:t>Post-Secular Dialogue in Bioethics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EA823-8E28-DAA5-F9DD-547115C9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69" y="2232949"/>
            <a:ext cx="4089991" cy="413392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Ratzinger</a:t>
            </a:r>
          </a:p>
          <a:p>
            <a:pPr lvl="1"/>
            <a:r>
              <a:rPr lang="en-GB" dirty="0"/>
              <a:t>“Religion and reason restrict each other and remind each other where limits are”</a:t>
            </a:r>
          </a:p>
          <a:p>
            <a:pPr lvl="1"/>
            <a:r>
              <a:rPr lang="en-GB" dirty="0"/>
              <a:t>Dialogue should take on intercultural forms and engage with other traditions.</a:t>
            </a:r>
          </a:p>
          <a:p>
            <a:r>
              <a:rPr lang="en-GB" sz="2400" dirty="0"/>
              <a:t>Human Rights</a:t>
            </a:r>
          </a:p>
          <a:p>
            <a:r>
              <a:rPr lang="en-GB" sz="2400" dirty="0"/>
              <a:t>Human Dignity</a:t>
            </a:r>
          </a:p>
          <a:p>
            <a:r>
              <a:rPr lang="en-GB" sz="2400" dirty="0"/>
              <a:t>Human Nature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6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8B2FF-2D98-8CF8-44B7-BD16F535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hand holding a pen and paper&#10;&#10;Description automatically generated">
            <a:extLst>
              <a:ext uri="{FF2B5EF4-FFF2-40B4-BE49-F238E27FC236}">
                <a16:creationId xmlns:a16="http://schemas.microsoft.com/office/drawing/2014/main" id="{362807DD-DF07-407A-088D-A0DA8597A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236109"/>
            <a:ext cx="4777381" cy="421603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B0EF-E137-8405-8AD3-B7C0BB57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GB" sz="2400" dirty="0">
                <a:highlight>
                  <a:srgbClr val="FFFF00"/>
                </a:highlight>
              </a:rPr>
              <a:t>Without a shared narrative, bioethical discussion becomes futile and interminable. This phenomenon is particularly salient between religious and secular bioethics due to mutual scepticism.</a:t>
            </a:r>
          </a:p>
          <a:p>
            <a:r>
              <a:rPr lang="en-GB" sz="2400" dirty="0">
                <a:highlight>
                  <a:srgbClr val="FFFF00"/>
                </a:highlight>
              </a:rPr>
              <a:t>Genuine dialogue is necessary. This involves a collaboration of devising a common language that is understandable by both religious and secular participants.</a:t>
            </a:r>
          </a:p>
        </p:txBody>
      </p:sp>
    </p:spTree>
    <p:extLst>
      <p:ext uri="{BB962C8B-B14F-4D97-AF65-F5344CB8AC3E}">
        <p14:creationId xmlns:p14="http://schemas.microsoft.com/office/powerpoint/2010/main" val="251182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239DE0CDFEE4294C6E87857E2755A" ma:contentTypeVersion="13" ma:contentTypeDescription="Create a new document." ma:contentTypeScope="" ma:versionID="71fd2745fec6526ceae1b3b69806dcc7">
  <xsd:schema xmlns:xsd="http://www.w3.org/2001/XMLSchema" xmlns:xs="http://www.w3.org/2001/XMLSchema" xmlns:p="http://schemas.microsoft.com/office/2006/metadata/properties" xmlns:ns2="0cafc18a-f2a1-4690-adaa-9de21a1f5723" xmlns:ns3="f7a98adb-aace-41ab-a22d-bc6a8a2eb006" targetNamespace="http://schemas.microsoft.com/office/2006/metadata/properties" ma:root="true" ma:fieldsID="2c75c7a15eac9dfbfb28975b9e4c3e37" ns2:_="" ns3:_="">
    <xsd:import namespace="0cafc18a-f2a1-4690-adaa-9de21a1f5723"/>
    <xsd:import namespace="f7a98adb-aace-41ab-a22d-bc6a8a2eb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fc18a-f2a1-4690-adaa-9de21a1f5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737cc7-b49b-45d8-bd2f-6f4fb9e3d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98adb-aace-41ab-a22d-bc6a8a2eb00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88dc517-5910-456e-9ad2-28b87c819540}" ma:internalName="TaxCatchAll" ma:showField="CatchAllData" ma:web="f7a98adb-aace-41ab-a22d-bc6a8a2eb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afc18a-f2a1-4690-adaa-9de21a1f5723">
      <Terms xmlns="http://schemas.microsoft.com/office/infopath/2007/PartnerControls"/>
    </lcf76f155ced4ddcb4097134ff3c332f>
    <TaxCatchAll xmlns="f7a98adb-aace-41ab-a22d-bc6a8a2eb006" xsi:nil="true"/>
  </documentManagement>
</p:properties>
</file>

<file path=customXml/itemProps1.xml><?xml version="1.0" encoding="utf-8"?>
<ds:datastoreItem xmlns:ds="http://schemas.openxmlformats.org/officeDocument/2006/customXml" ds:itemID="{90480E2D-095F-4BB3-AD80-8F7C0BF4B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afc18a-f2a1-4690-adaa-9de21a1f5723"/>
    <ds:schemaRef ds:uri="f7a98adb-aace-41ab-a22d-bc6a8a2eb0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E8A3AC-244C-4085-9259-D876C44002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8C302-ECA7-4B03-BFF1-BB304B73C947}">
  <ds:schemaRefs>
    <ds:schemaRef ds:uri="http://schemas.microsoft.com/office/2006/metadata/properties"/>
    <ds:schemaRef ds:uri="http://schemas.microsoft.com/office/infopath/2007/PartnerControls"/>
    <ds:schemaRef ds:uri="0cafc18a-f2a1-4690-adaa-9de21a1f5723"/>
    <ds:schemaRef ds:uri="f7a98adb-aace-41ab-a22d-bc6a8a2eb006"/>
  </ds:schemaRefs>
</ds:datastoreItem>
</file>

<file path=docMetadata/LabelInfo.xml><?xml version="1.0" encoding="utf-8"?>
<clbl:labelList xmlns:clbl="http://schemas.microsoft.com/office/2020/mipLabelMetadata">
  <clbl:label id="{cf1edb36-330e-4e4a-977b-7aab1eeefb86}" enabled="0" method="" siteId="{cf1edb36-330e-4e4a-977b-7aab1eeefb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314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Gráfico</vt:lpstr>
      <vt:lpstr>Religion, Polarization and Secularism: A Postmodern Critique</vt:lpstr>
      <vt:lpstr>Research Question</vt:lpstr>
      <vt:lpstr>The Marginalization of Religious Bioethics</vt:lpstr>
      <vt:lpstr>Secularization of bioethics</vt:lpstr>
      <vt:lpstr>What was lost in Process?</vt:lpstr>
      <vt:lpstr>The Dialectics of Secularisation</vt:lpstr>
      <vt:lpstr>Post-Secular Dialogue in Bioethics</vt:lpstr>
      <vt:lpstr>Post-Secular Dialogue in Bioethics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Polarisation of Religion and Secularism in Bioethics: A Post-Secular Analysis</dc:title>
  <dc:creator>Allister Lee</dc:creator>
  <cp:lastModifiedBy>Tham Joseph LC</cp:lastModifiedBy>
  <cp:revision>2</cp:revision>
  <dcterms:created xsi:type="dcterms:W3CDTF">2024-05-12T17:47:49Z</dcterms:created>
  <dcterms:modified xsi:type="dcterms:W3CDTF">2024-05-20T11:14:37Z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0x0101009F0239DE0CDFEE4294C6E87857E2755A</vt:lpwstr>
  </property>
  <property fmtid="{D5CDD505-2E9C-101B-9397-08002B2CF9AE}" pid="3" name="MediaServiceImageTags">
    <vt:lpwstr/>
  </property>
</Properties>
</file>